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15"/>
  </p:notesMasterIdLst>
  <p:sldIdLst>
    <p:sldId id="294" r:id="rId6"/>
    <p:sldId id="257" r:id="rId7"/>
    <p:sldId id="315" r:id="rId8"/>
    <p:sldId id="298" r:id="rId9"/>
    <p:sldId id="316" r:id="rId10"/>
    <p:sldId id="317" r:id="rId11"/>
    <p:sldId id="319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Lawton" initials="NL" lastIdx="1" clrIdx="0">
    <p:extLst>
      <p:ext uri="{19B8F6BF-5375-455C-9EA6-DF929625EA0E}">
        <p15:presenceInfo xmlns:p15="http://schemas.microsoft.com/office/powerpoint/2012/main" userId="S-1-5-21-2771468770-4293063043-2426060248-90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EADF7-8D18-A589-C155-A6C49BA34FA5}" v="2" dt="2020-10-22T15:24:48.508"/>
    <p1510:client id="{91CB41A0-4E0C-A776-9F70-4C31A8305CD9}" v="46" dt="2020-10-20T12:29:21.791"/>
    <p1510:client id="{9569399B-514A-1874-B650-E865745D45B9}" v="37" dt="2020-10-19T16:42:38.079"/>
    <p1510:client id="{BD23B89E-DFC1-6631-FCBA-85FB4DB17210}" v="6" dt="2020-10-19T16:14:04.608"/>
    <p1510:client id="{D8192205-57A3-8A3E-E136-5AE0C2BB612F}" v="306" dt="2020-10-22T15:23:03.88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O'Brien" userId="S::adrian.obrien@fdmgroup.com::89ea1d48-f497-4d81-91cb-be1b3905a53d" providerId="AD" clId="Web-{BD23B89E-DFC1-6631-FCBA-85FB4DB17210}"/>
    <pc:docChg chg="modSld">
      <pc:chgData name="Adrian O'Brien" userId="S::adrian.obrien@fdmgroup.com::89ea1d48-f497-4d81-91cb-be1b3905a53d" providerId="AD" clId="Web-{BD23B89E-DFC1-6631-FCBA-85FB4DB17210}" dt="2020-10-19T16:14:04.608" v="5" actId="20577"/>
      <pc:docMkLst>
        <pc:docMk/>
      </pc:docMkLst>
      <pc:sldChg chg="modSp">
        <pc:chgData name="Adrian O'Brien" userId="S::adrian.obrien@fdmgroup.com::89ea1d48-f497-4d81-91cb-be1b3905a53d" providerId="AD" clId="Web-{BD23B89E-DFC1-6631-FCBA-85FB4DB17210}" dt="2020-10-19T16:14:03.936" v="4" actId="20577"/>
        <pc:sldMkLst>
          <pc:docMk/>
          <pc:sldMk cId="1834192172" sldId="298"/>
        </pc:sldMkLst>
        <pc:spChg chg="mod">
          <ac:chgData name="Adrian O'Brien" userId="S::adrian.obrien@fdmgroup.com::89ea1d48-f497-4d81-91cb-be1b3905a53d" providerId="AD" clId="Web-{BD23B89E-DFC1-6631-FCBA-85FB4DB17210}" dt="2020-10-19T16:14:03.936" v="4" actId="20577"/>
          <ac:spMkLst>
            <pc:docMk/>
            <pc:sldMk cId="1834192172" sldId="298"/>
            <ac:spMk id="11" creationId="{00000000-0000-0000-0000-000000000000}"/>
          </ac:spMkLst>
        </pc:spChg>
      </pc:sldChg>
      <pc:sldChg chg="modSp">
        <pc:chgData name="Adrian O'Brien" userId="S::adrian.obrien@fdmgroup.com::89ea1d48-f497-4d81-91cb-be1b3905a53d" providerId="AD" clId="Web-{BD23B89E-DFC1-6631-FCBA-85FB4DB17210}" dt="2020-10-19T16:13:56.264" v="1" actId="20577"/>
        <pc:sldMkLst>
          <pc:docMk/>
          <pc:sldMk cId="1672745583" sldId="315"/>
        </pc:sldMkLst>
        <pc:spChg chg="mod">
          <ac:chgData name="Adrian O'Brien" userId="S::adrian.obrien@fdmgroup.com::89ea1d48-f497-4d81-91cb-be1b3905a53d" providerId="AD" clId="Web-{BD23B89E-DFC1-6631-FCBA-85FB4DB17210}" dt="2020-10-19T16:13:56.264" v="1" actId="20577"/>
          <ac:spMkLst>
            <pc:docMk/>
            <pc:sldMk cId="1672745583" sldId="315"/>
            <ac:spMk id="4" creationId="{00000000-0000-0000-0000-000000000000}"/>
          </ac:spMkLst>
        </pc:spChg>
      </pc:sldChg>
    </pc:docChg>
  </pc:docChgLst>
  <pc:docChgLst>
    <pc:chgData name="Adrian O'Brien" userId="S::adrian.obrien@fdmgroup.com::89ea1d48-f497-4d81-91cb-be1b3905a53d" providerId="AD" clId="Web-{91CB41A0-4E0C-A776-9F70-4C31A8305CD9}"/>
    <pc:docChg chg="modSld">
      <pc:chgData name="Adrian O'Brien" userId="S::adrian.obrien@fdmgroup.com::89ea1d48-f497-4d81-91cb-be1b3905a53d" providerId="AD" clId="Web-{91CB41A0-4E0C-A776-9F70-4C31A8305CD9}" dt="2020-10-20T12:29:21.791" v="44" actId="20577"/>
      <pc:docMkLst>
        <pc:docMk/>
      </pc:docMkLst>
      <pc:sldChg chg="modSp">
        <pc:chgData name="Adrian O'Brien" userId="S::adrian.obrien@fdmgroup.com::89ea1d48-f497-4d81-91cb-be1b3905a53d" providerId="AD" clId="Web-{91CB41A0-4E0C-A776-9F70-4C31A8305CD9}" dt="2020-10-20T12:27:31.667" v="2" actId="20577"/>
        <pc:sldMkLst>
          <pc:docMk/>
          <pc:sldMk cId="1834192172" sldId="298"/>
        </pc:sldMkLst>
        <pc:spChg chg="mod">
          <ac:chgData name="Adrian O'Brien" userId="S::adrian.obrien@fdmgroup.com::89ea1d48-f497-4d81-91cb-be1b3905a53d" providerId="AD" clId="Web-{91CB41A0-4E0C-A776-9F70-4C31A8305CD9}" dt="2020-10-20T12:27:31.667" v="2" actId="20577"/>
          <ac:spMkLst>
            <pc:docMk/>
            <pc:sldMk cId="1834192172" sldId="298"/>
            <ac:spMk id="11" creationId="{00000000-0000-0000-0000-000000000000}"/>
          </ac:spMkLst>
        </pc:spChg>
      </pc:sldChg>
      <pc:sldChg chg="modSp">
        <pc:chgData name="Adrian O'Brien" userId="S::adrian.obrien@fdmgroup.com::89ea1d48-f497-4d81-91cb-be1b3905a53d" providerId="AD" clId="Web-{91CB41A0-4E0C-A776-9F70-4C31A8305CD9}" dt="2020-10-20T12:28:01.354" v="12" actId="20577"/>
        <pc:sldMkLst>
          <pc:docMk/>
          <pc:sldMk cId="1703333529" sldId="316"/>
        </pc:sldMkLst>
        <pc:spChg chg="mod">
          <ac:chgData name="Adrian O'Brien" userId="S::adrian.obrien@fdmgroup.com::89ea1d48-f497-4d81-91cb-be1b3905a53d" providerId="AD" clId="Web-{91CB41A0-4E0C-A776-9F70-4C31A8305CD9}" dt="2020-10-20T12:28:01.354" v="12" actId="20577"/>
          <ac:spMkLst>
            <pc:docMk/>
            <pc:sldMk cId="1703333529" sldId="316"/>
            <ac:spMk id="11" creationId="{00000000-0000-0000-0000-000000000000}"/>
          </ac:spMkLst>
        </pc:spChg>
      </pc:sldChg>
      <pc:sldChg chg="modSp">
        <pc:chgData name="Adrian O'Brien" userId="S::adrian.obrien@fdmgroup.com::89ea1d48-f497-4d81-91cb-be1b3905a53d" providerId="AD" clId="Web-{91CB41A0-4E0C-A776-9F70-4C31A8305CD9}" dt="2020-10-20T12:29:21.791" v="43" actId="20577"/>
        <pc:sldMkLst>
          <pc:docMk/>
          <pc:sldMk cId="3034564609" sldId="317"/>
        </pc:sldMkLst>
        <pc:spChg chg="mod">
          <ac:chgData name="Adrian O'Brien" userId="S::adrian.obrien@fdmgroup.com::89ea1d48-f497-4d81-91cb-be1b3905a53d" providerId="AD" clId="Web-{91CB41A0-4E0C-A776-9F70-4C31A8305CD9}" dt="2020-10-20T12:29:21.791" v="43" actId="20577"/>
          <ac:spMkLst>
            <pc:docMk/>
            <pc:sldMk cId="3034564609" sldId="317"/>
            <ac:spMk id="11" creationId="{00000000-0000-0000-0000-000000000000}"/>
          </ac:spMkLst>
        </pc:spChg>
      </pc:sldChg>
      <pc:sldChg chg="modSp">
        <pc:chgData name="Adrian O'Brien" userId="S::adrian.obrien@fdmgroup.com::89ea1d48-f497-4d81-91cb-be1b3905a53d" providerId="AD" clId="Web-{91CB41A0-4E0C-A776-9F70-4C31A8305CD9}" dt="2020-10-20T12:29:06.307" v="39" actId="20577"/>
        <pc:sldMkLst>
          <pc:docMk/>
          <pc:sldMk cId="2895203000" sldId="319"/>
        </pc:sldMkLst>
        <pc:spChg chg="mod">
          <ac:chgData name="Adrian O'Brien" userId="S::adrian.obrien@fdmgroup.com::89ea1d48-f497-4d81-91cb-be1b3905a53d" providerId="AD" clId="Web-{91CB41A0-4E0C-A776-9F70-4C31A8305CD9}" dt="2020-10-20T12:29:06.307" v="39" actId="20577"/>
          <ac:spMkLst>
            <pc:docMk/>
            <pc:sldMk cId="2895203000" sldId="319"/>
            <ac:spMk id="11" creationId="{00000000-0000-0000-0000-000000000000}"/>
          </ac:spMkLst>
        </pc:spChg>
      </pc:sldChg>
    </pc:docChg>
  </pc:docChgLst>
  <pc:docChgLst>
    <pc:chgData name="Adrian O'Brien" userId="S::adrian.obrien@fdmgroup.com::89ea1d48-f497-4d81-91cb-be1b3905a53d" providerId="AD" clId="Web-{D8192205-57A3-8A3E-E136-5AE0C2BB612F}"/>
    <pc:docChg chg="delSld modSld">
      <pc:chgData name="Adrian O'Brien" userId="S::adrian.obrien@fdmgroup.com::89ea1d48-f497-4d81-91cb-be1b3905a53d" providerId="AD" clId="Web-{D8192205-57A3-8A3E-E136-5AE0C2BB612F}" dt="2020-10-22T15:23:03.887" v="305" actId="1076"/>
      <pc:docMkLst>
        <pc:docMk/>
      </pc:docMkLst>
      <pc:sldChg chg="addSp modSp">
        <pc:chgData name="Adrian O'Brien" userId="S::adrian.obrien@fdmgroup.com::89ea1d48-f497-4d81-91cb-be1b3905a53d" providerId="AD" clId="Web-{D8192205-57A3-8A3E-E136-5AE0C2BB612F}" dt="2020-10-22T15:17:18.278" v="55" actId="20577"/>
        <pc:sldMkLst>
          <pc:docMk/>
          <pc:sldMk cId="1834192172" sldId="298"/>
        </pc:sldMkLst>
        <pc:spChg chg="add mod">
          <ac:chgData name="Adrian O'Brien" userId="S::adrian.obrien@fdmgroup.com::89ea1d48-f497-4d81-91cb-be1b3905a53d" providerId="AD" clId="Web-{D8192205-57A3-8A3E-E136-5AE0C2BB612F}" dt="2020-10-22T15:17:18.278" v="55" actId="20577"/>
          <ac:spMkLst>
            <pc:docMk/>
            <pc:sldMk cId="1834192172" sldId="298"/>
            <ac:spMk id="2" creationId="{95CE4126-247A-46EF-BFE4-615A390A8FB2}"/>
          </ac:spMkLst>
        </pc:spChg>
        <pc:spChg chg="mod">
          <ac:chgData name="Adrian O'Brien" userId="S::adrian.obrien@fdmgroup.com::89ea1d48-f497-4d81-91cb-be1b3905a53d" providerId="AD" clId="Web-{D8192205-57A3-8A3E-E136-5AE0C2BB612F}" dt="2020-10-22T15:17:03.402" v="45" actId="20577"/>
          <ac:spMkLst>
            <pc:docMk/>
            <pc:sldMk cId="1834192172" sldId="298"/>
            <ac:spMk id="11" creationId="{00000000-0000-0000-0000-000000000000}"/>
          </ac:spMkLst>
        </pc:spChg>
      </pc:sldChg>
      <pc:sldChg chg="addSp modSp">
        <pc:chgData name="Adrian O'Brien" userId="S::adrian.obrien@fdmgroup.com::89ea1d48-f497-4d81-91cb-be1b3905a53d" providerId="AD" clId="Web-{D8192205-57A3-8A3E-E136-5AE0C2BB612F}" dt="2020-10-22T15:23:03.887" v="305" actId="1076"/>
        <pc:sldMkLst>
          <pc:docMk/>
          <pc:sldMk cId="1672745583" sldId="315"/>
        </pc:sldMkLst>
        <pc:spChg chg="add mod">
          <ac:chgData name="Adrian O'Brien" userId="S::adrian.obrien@fdmgroup.com::89ea1d48-f497-4d81-91cb-be1b3905a53d" providerId="AD" clId="Web-{D8192205-57A3-8A3E-E136-5AE0C2BB612F}" dt="2020-10-22T15:23:03.887" v="305" actId="1076"/>
          <ac:spMkLst>
            <pc:docMk/>
            <pc:sldMk cId="1672745583" sldId="315"/>
            <ac:spMk id="2" creationId="{D2CA8C91-D3EF-4227-8775-D8A339014A42}"/>
          </ac:spMkLst>
        </pc:spChg>
        <pc:spChg chg="mod">
          <ac:chgData name="Adrian O'Brien" userId="S::adrian.obrien@fdmgroup.com::89ea1d48-f497-4d81-91cb-be1b3905a53d" providerId="AD" clId="Web-{D8192205-57A3-8A3E-E136-5AE0C2BB612F}" dt="2020-10-22T15:23:00.356" v="303" actId="20577"/>
          <ac:spMkLst>
            <pc:docMk/>
            <pc:sldMk cId="1672745583" sldId="315"/>
            <ac:spMk id="4" creationId="{00000000-0000-0000-0000-000000000000}"/>
          </ac:spMkLst>
        </pc:spChg>
      </pc:sldChg>
      <pc:sldChg chg="addSp modSp">
        <pc:chgData name="Adrian O'Brien" userId="S::adrian.obrien@fdmgroup.com::89ea1d48-f497-4d81-91cb-be1b3905a53d" providerId="AD" clId="Web-{D8192205-57A3-8A3E-E136-5AE0C2BB612F}" dt="2020-10-22T15:18:08.968" v="120" actId="20577"/>
        <pc:sldMkLst>
          <pc:docMk/>
          <pc:sldMk cId="1703333529" sldId="316"/>
        </pc:sldMkLst>
        <pc:spChg chg="add mod">
          <ac:chgData name="Adrian O'Brien" userId="S::adrian.obrien@fdmgroup.com::89ea1d48-f497-4d81-91cb-be1b3905a53d" providerId="AD" clId="Web-{D8192205-57A3-8A3E-E136-5AE0C2BB612F}" dt="2020-10-22T15:18:07.983" v="118" actId="1076"/>
          <ac:spMkLst>
            <pc:docMk/>
            <pc:sldMk cId="1703333529" sldId="316"/>
            <ac:spMk id="2" creationId="{2183E917-5E2A-4185-B665-AFA3B5A3278F}"/>
          </ac:spMkLst>
        </pc:spChg>
        <pc:spChg chg="mod">
          <ac:chgData name="Adrian O'Brien" userId="S::adrian.obrien@fdmgroup.com::89ea1d48-f497-4d81-91cb-be1b3905a53d" providerId="AD" clId="Web-{D8192205-57A3-8A3E-E136-5AE0C2BB612F}" dt="2020-10-22T15:18:08.968" v="120" actId="20577"/>
          <ac:spMkLst>
            <pc:docMk/>
            <pc:sldMk cId="1703333529" sldId="316"/>
            <ac:spMk id="11" creationId="{00000000-0000-0000-0000-000000000000}"/>
          </ac:spMkLst>
        </pc:spChg>
      </pc:sldChg>
      <pc:sldChg chg="addSp delSp modSp">
        <pc:chgData name="Adrian O'Brien" userId="S::adrian.obrien@fdmgroup.com::89ea1d48-f497-4d81-91cb-be1b3905a53d" providerId="AD" clId="Web-{D8192205-57A3-8A3E-E136-5AE0C2BB612F}" dt="2020-10-22T15:20:08.801" v="191" actId="1076"/>
        <pc:sldMkLst>
          <pc:docMk/>
          <pc:sldMk cId="3034564609" sldId="317"/>
        </pc:sldMkLst>
        <pc:spChg chg="add del mod">
          <ac:chgData name="Adrian O'Brien" userId="S::adrian.obrien@fdmgroup.com::89ea1d48-f497-4d81-91cb-be1b3905a53d" providerId="AD" clId="Web-{D8192205-57A3-8A3E-E136-5AE0C2BB612F}" dt="2020-10-22T15:18:24.375" v="125"/>
          <ac:spMkLst>
            <pc:docMk/>
            <pc:sldMk cId="3034564609" sldId="317"/>
            <ac:spMk id="2" creationId="{3BCF11B9-CD7C-4881-B726-B7A5F8FC56C9}"/>
          </ac:spMkLst>
        </pc:spChg>
        <pc:spChg chg="add mod">
          <ac:chgData name="Adrian O'Brien" userId="S::adrian.obrien@fdmgroup.com::89ea1d48-f497-4d81-91cb-be1b3905a53d" providerId="AD" clId="Web-{D8192205-57A3-8A3E-E136-5AE0C2BB612F}" dt="2020-10-22T15:19:24.721" v="171" actId="1076"/>
          <ac:spMkLst>
            <pc:docMk/>
            <pc:sldMk cId="3034564609" sldId="317"/>
            <ac:spMk id="3" creationId="{180C5F00-15EF-4013-B982-BC56FD096DEC}"/>
          </ac:spMkLst>
        </pc:spChg>
        <pc:spChg chg="add mod">
          <ac:chgData name="Adrian O'Brien" userId="S::adrian.obrien@fdmgroup.com::89ea1d48-f497-4d81-91cb-be1b3905a53d" providerId="AD" clId="Web-{D8192205-57A3-8A3E-E136-5AE0C2BB612F}" dt="2020-10-22T15:20:08.801" v="191" actId="1076"/>
          <ac:spMkLst>
            <pc:docMk/>
            <pc:sldMk cId="3034564609" sldId="317"/>
            <ac:spMk id="4" creationId="{37E51A78-E71E-4E5F-8339-C3B1D33D2E38}"/>
          </ac:spMkLst>
        </pc:spChg>
        <pc:spChg chg="mod">
          <ac:chgData name="Adrian O'Brien" userId="S::adrian.obrien@fdmgroup.com::89ea1d48-f497-4d81-91cb-be1b3905a53d" providerId="AD" clId="Web-{D8192205-57A3-8A3E-E136-5AE0C2BB612F}" dt="2020-10-22T15:19:51.863" v="180" actId="20577"/>
          <ac:spMkLst>
            <pc:docMk/>
            <pc:sldMk cId="3034564609" sldId="317"/>
            <ac:spMk id="11" creationId="{00000000-0000-0000-0000-000000000000}"/>
          </ac:spMkLst>
        </pc:spChg>
      </pc:sldChg>
      <pc:sldChg chg="addSp delSp modSp">
        <pc:chgData name="Adrian O'Brien" userId="S::adrian.obrien@fdmgroup.com::89ea1d48-f497-4d81-91cb-be1b3905a53d" providerId="AD" clId="Web-{D8192205-57A3-8A3E-E136-5AE0C2BB612F}" dt="2020-10-22T15:21:27.836" v="247" actId="20577"/>
        <pc:sldMkLst>
          <pc:docMk/>
          <pc:sldMk cId="2895203000" sldId="319"/>
        </pc:sldMkLst>
        <pc:spChg chg="add del mod">
          <ac:chgData name="Adrian O'Brien" userId="S::adrian.obrien@fdmgroup.com::89ea1d48-f497-4d81-91cb-be1b3905a53d" providerId="AD" clId="Web-{D8192205-57A3-8A3E-E136-5AE0C2BB612F}" dt="2020-10-22T15:20:20.239" v="195"/>
          <ac:spMkLst>
            <pc:docMk/>
            <pc:sldMk cId="2895203000" sldId="319"/>
            <ac:spMk id="2" creationId="{B38D3CE3-E62F-495A-8706-209AD7268E95}"/>
          </ac:spMkLst>
        </pc:spChg>
        <pc:spChg chg="add mod">
          <ac:chgData name="Adrian O'Brien" userId="S::adrian.obrien@fdmgroup.com::89ea1d48-f497-4d81-91cb-be1b3905a53d" providerId="AD" clId="Web-{D8192205-57A3-8A3E-E136-5AE0C2BB612F}" dt="2020-10-22T15:21:27.836" v="247" actId="20577"/>
          <ac:spMkLst>
            <pc:docMk/>
            <pc:sldMk cId="2895203000" sldId="319"/>
            <ac:spMk id="3" creationId="{8E51D4D2-B069-4265-948B-2EA6E0FFCDFE}"/>
          </ac:spMkLst>
        </pc:spChg>
        <pc:spChg chg="mod">
          <ac:chgData name="Adrian O'Brien" userId="S::adrian.obrien@fdmgroup.com::89ea1d48-f497-4d81-91cb-be1b3905a53d" providerId="AD" clId="Web-{D8192205-57A3-8A3E-E136-5AE0C2BB612F}" dt="2020-10-22T15:20:41.100" v="224" actId="20577"/>
          <ac:spMkLst>
            <pc:docMk/>
            <pc:sldMk cId="2895203000" sldId="319"/>
            <ac:spMk id="11" creationId="{00000000-0000-0000-0000-000000000000}"/>
          </ac:spMkLst>
        </pc:spChg>
      </pc:sldChg>
      <pc:sldChg chg="delSp del">
        <pc:chgData name="Adrian O'Brien" userId="S::adrian.obrien@fdmgroup.com::89ea1d48-f497-4d81-91cb-be1b3905a53d" providerId="AD" clId="Web-{D8192205-57A3-8A3E-E136-5AE0C2BB612F}" dt="2020-10-22T15:18:30.141" v="126"/>
        <pc:sldMkLst>
          <pc:docMk/>
          <pc:sldMk cId="232374103" sldId="320"/>
        </pc:sldMkLst>
        <pc:spChg chg="del">
          <ac:chgData name="Adrian O'Brien" userId="S::adrian.obrien@fdmgroup.com::89ea1d48-f497-4d81-91cb-be1b3905a53d" providerId="AD" clId="Web-{D8192205-57A3-8A3E-E136-5AE0C2BB612F}" dt="2020-10-22T15:15:37.117" v="4"/>
          <ac:spMkLst>
            <pc:docMk/>
            <pc:sldMk cId="232374103" sldId="320"/>
            <ac:spMk id="6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39.399" v="5"/>
          <ac:spMkLst>
            <pc:docMk/>
            <pc:sldMk cId="232374103" sldId="320"/>
            <ac:spMk id="7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37.117" v="3"/>
          <ac:spMkLst>
            <pc:docMk/>
            <pc:sldMk cId="232374103" sldId="320"/>
            <ac:spMk id="8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42.414" v="6"/>
          <ac:spMkLst>
            <pc:docMk/>
            <pc:sldMk cId="232374103" sldId="320"/>
            <ac:spMk id="9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37.117" v="2"/>
          <ac:spMkLst>
            <pc:docMk/>
            <pc:sldMk cId="232374103" sldId="320"/>
            <ac:spMk id="10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43.399" v="7"/>
          <ac:spMkLst>
            <pc:docMk/>
            <pc:sldMk cId="232374103" sldId="320"/>
            <ac:spMk id="11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45.024" v="8"/>
          <ac:spMkLst>
            <pc:docMk/>
            <pc:sldMk cId="232374103" sldId="320"/>
            <ac:spMk id="17" creationId="{04AD304D-C2F6-49BB-B851-64CE03A3A91A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54.431" v="14"/>
          <ac:spMkLst>
            <pc:docMk/>
            <pc:sldMk cId="232374103" sldId="320"/>
            <ac:spMk id="26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54.431" v="13"/>
          <ac:spMkLst>
            <pc:docMk/>
            <pc:sldMk cId="232374103" sldId="320"/>
            <ac:spMk id="27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56.399" v="17"/>
          <ac:spMkLst>
            <pc:docMk/>
            <pc:sldMk cId="232374103" sldId="320"/>
            <ac:spMk id="30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56.399" v="16"/>
          <ac:spMkLst>
            <pc:docMk/>
            <pc:sldMk cId="232374103" sldId="320"/>
            <ac:spMk id="31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54.431" v="12"/>
          <ac:spMkLst>
            <pc:docMk/>
            <pc:sldMk cId="232374103" sldId="320"/>
            <ac:spMk id="39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46.399" v="9"/>
          <ac:spMkLst>
            <pc:docMk/>
            <pc:sldMk cId="232374103" sldId="320"/>
            <ac:spMk id="40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57.759" v="18"/>
          <ac:spMkLst>
            <pc:docMk/>
            <pc:sldMk cId="232374103" sldId="320"/>
            <ac:spMk id="41" creationId="{00000000-0000-0000-0000-000000000000}"/>
          </ac:spMkLst>
        </pc:spChg>
        <pc:spChg chg="del">
          <ac:chgData name="Adrian O'Brien" userId="S::adrian.obrien@fdmgroup.com::89ea1d48-f497-4d81-91cb-be1b3905a53d" providerId="AD" clId="Web-{D8192205-57A3-8A3E-E136-5AE0C2BB612F}" dt="2020-10-22T15:15:50.493" v="11"/>
          <ac:spMkLst>
            <pc:docMk/>
            <pc:sldMk cId="232374103" sldId="320"/>
            <ac:spMk id="43" creationId="{00000000-0000-0000-0000-000000000000}"/>
          </ac:spMkLst>
        </pc:spChg>
        <pc:cxnChg chg="del">
          <ac:chgData name="Adrian O'Brien" userId="S::adrian.obrien@fdmgroup.com::89ea1d48-f497-4d81-91cb-be1b3905a53d" providerId="AD" clId="Web-{D8192205-57A3-8A3E-E136-5AE0C2BB612F}" dt="2020-10-22T15:15:37.117" v="1"/>
          <ac:cxnSpMkLst>
            <pc:docMk/>
            <pc:sldMk cId="232374103" sldId="320"/>
            <ac:cxnSpMk id="13" creationId="{00000000-0000-0000-0000-000000000000}"/>
          </ac:cxnSpMkLst>
        </pc:cxnChg>
        <pc:cxnChg chg="del">
          <ac:chgData name="Adrian O'Brien" userId="S::adrian.obrien@fdmgroup.com::89ea1d48-f497-4d81-91cb-be1b3905a53d" providerId="AD" clId="Web-{D8192205-57A3-8A3E-E136-5AE0C2BB612F}" dt="2020-10-22T15:15:37.117" v="0"/>
          <ac:cxnSpMkLst>
            <pc:docMk/>
            <pc:sldMk cId="232374103" sldId="320"/>
            <ac:cxnSpMk id="16" creationId="{00000000-0000-0000-0000-000000000000}"/>
          </ac:cxnSpMkLst>
        </pc:cxnChg>
        <pc:cxnChg chg="del">
          <ac:chgData name="Adrian O'Brien" userId="S::adrian.obrien@fdmgroup.com::89ea1d48-f497-4d81-91cb-be1b3905a53d" providerId="AD" clId="Web-{D8192205-57A3-8A3E-E136-5AE0C2BB612F}" dt="2020-10-22T15:15:56.399" v="15"/>
          <ac:cxnSpMkLst>
            <pc:docMk/>
            <pc:sldMk cId="232374103" sldId="320"/>
            <ac:cxnSpMk id="33" creationId="{00000000-0000-0000-0000-000000000000}"/>
          </ac:cxnSpMkLst>
        </pc:cxnChg>
        <pc:cxnChg chg="del">
          <ac:chgData name="Adrian O'Brien" userId="S::adrian.obrien@fdmgroup.com::89ea1d48-f497-4d81-91cb-be1b3905a53d" providerId="AD" clId="Web-{D8192205-57A3-8A3E-E136-5AE0C2BB612F}" dt="2020-10-22T15:15:47.321" v="10"/>
          <ac:cxnSpMkLst>
            <pc:docMk/>
            <pc:sldMk cId="232374103" sldId="320"/>
            <ac:cxnSpMk id="42" creationId="{00000000-0000-0000-0000-000000000000}"/>
          </ac:cxnSpMkLst>
        </pc:cxnChg>
      </pc:sldChg>
    </pc:docChg>
  </pc:docChgLst>
  <pc:docChgLst>
    <pc:chgData name="Adrian O'Brien" userId="S::adrian.obrien@fdmgroup.com::89ea1d48-f497-4d81-91cb-be1b3905a53d" providerId="AD" clId="Web-{9569399B-514A-1874-B650-E865745D45B9}"/>
    <pc:docChg chg="modSld">
      <pc:chgData name="Adrian O'Brien" userId="S::adrian.obrien@fdmgroup.com::89ea1d48-f497-4d81-91cb-be1b3905a53d" providerId="AD" clId="Web-{9569399B-514A-1874-B650-E865745D45B9}" dt="2020-10-19T16:42:38.079" v="38" actId="20577"/>
      <pc:docMkLst>
        <pc:docMk/>
      </pc:docMkLst>
      <pc:sldChg chg="modSp">
        <pc:chgData name="Adrian O'Brien" userId="S::adrian.obrien@fdmgroup.com::89ea1d48-f497-4d81-91cb-be1b3905a53d" providerId="AD" clId="Web-{9569399B-514A-1874-B650-E865745D45B9}" dt="2020-10-19T16:41:59.813" v="27" actId="20577"/>
        <pc:sldMkLst>
          <pc:docMk/>
          <pc:sldMk cId="1834192172" sldId="298"/>
        </pc:sldMkLst>
        <pc:spChg chg="mod">
          <ac:chgData name="Adrian O'Brien" userId="S::adrian.obrien@fdmgroup.com::89ea1d48-f497-4d81-91cb-be1b3905a53d" providerId="AD" clId="Web-{9569399B-514A-1874-B650-E865745D45B9}" dt="2020-10-19T16:41:59.813" v="27" actId="20577"/>
          <ac:spMkLst>
            <pc:docMk/>
            <pc:sldMk cId="1834192172" sldId="298"/>
            <ac:spMk id="11" creationId="{00000000-0000-0000-0000-000000000000}"/>
          </ac:spMkLst>
        </pc:spChg>
      </pc:sldChg>
      <pc:sldChg chg="addSp delSp modSp">
        <pc:chgData name="Adrian O'Brien" userId="S::adrian.obrien@fdmgroup.com::89ea1d48-f497-4d81-91cb-be1b3905a53d" providerId="AD" clId="Web-{9569399B-514A-1874-B650-E865745D45B9}" dt="2020-10-19T16:42:36.767" v="37" actId="20577"/>
        <pc:sldMkLst>
          <pc:docMk/>
          <pc:sldMk cId="1672745583" sldId="315"/>
        </pc:sldMkLst>
        <pc:spChg chg="mod">
          <ac:chgData name="Adrian O'Brien" userId="S::adrian.obrien@fdmgroup.com::89ea1d48-f497-4d81-91cb-be1b3905a53d" providerId="AD" clId="Web-{9569399B-514A-1874-B650-E865745D45B9}" dt="2020-10-19T16:42:36.767" v="37" actId="20577"/>
          <ac:spMkLst>
            <pc:docMk/>
            <pc:sldMk cId="1672745583" sldId="315"/>
            <ac:spMk id="4" creationId="{00000000-0000-0000-0000-000000000000}"/>
          </ac:spMkLst>
        </pc:spChg>
        <pc:spChg chg="add del">
          <ac:chgData name="Adrian O'Brien" userId="S::adrian.obrien@fdmgroup.com::89ea1d48-f497-4d81-91cb-be1b3905a53d" providerId="AD" clId="Web-{9569399B-514A-1874-B650-E865745D45B9}" dt="2020-10-19T16:41:12.188" v="17"/>
          <ac:spMkLst>
            <pc:docMk/>
            <pc:sldMk cId="1672745583" sldId="315"/>
            <ac:spMk id="7" creationId="{727B7047-AEE0-4023-947F-A5B5C8034B43}"/>
          </ac:spMkLst>
        </pc:spChg>
      </pc:sldChg>
    </pc:docChg>
  </pc:docChgLst>
  <pc:docChgLst>
    <pc:chgData name="Adrian O'Brien" userId="S::adrian.obrien@fdmgroup.com::89ea1d48-f497-4d81-91cb-be1b3905a53d" providerId="AD" clId="Web-{252EADF7-8D18-A589-C155-A6C49BA34FA5}"/>
    <pc:docChg chg="addSld modSld addMainMaster modMainMaster">
      <pc:chgData name="Adrian O'Brien" userId="S::adrian.obrien@fdmgroup.com::89ea1d48-f497-4d81-91cb-be1b3905a53d" providerId="AD" clId="Web-{252EADF7-8D18-A589-C155-A6C49BA34FA5}" dt="2020-10-22T15:24:48.508" v="1" actId="1076"/>
      <pc:docMkLst>
        <pc:docMk/>
      </pc:docMkLst>
      <pc:sldChg chg="modSp">
        <pc:chgData name="Adrian O'Brien" userId="S::adrian.obrien@fdmgroup.com::89ea1d48-f497-4d81-91cb-be1b3905a53d" providerId="AD" clId="Web-{252EADF7-8D18-A589-C155-A6C49BA34FA5}" dt="2020-10-22T15:24:48.508" v="1" actId="1076"/>
        <pc:sldMkLst>
          <pc:docMk/>
          <pc:sldMk cId="3034564609" sldId="317"/>
        </pc:sldMkLst>
        <pc:spChg chg="mod">
          <ac:chgData name="Adrian O'Brien" userId="S::adrian.obrien@fdmgroup.com::89ea1d48-f497-4d81-91cb-be1b3905a53d" providerId="AD" clId="Web-{252EADF7-8D18-A589-C155-A6C49BA34FA5}" dt="2020-10-22T15:24:48.508" v="1" actId="1076"/>
          <ac:spMkLst>
            <pc:docMk/>
            <pc:sldMk cId="3034564609" sldId="317"/>
            <ac:spMk id="4" creationId="{37E51A78-E71E-4E5F-8339-C3B1D33D2E38}"/>
          </ac:spMkLst>
        </pc:spChg>
      </pc:sldChg>
      <pc:sldChg chg="add">
        <pc:chgData name="Adrian O'Brien" userId="S::adrian.obrien@fdmgroup.com::89ea1d48-f497-4d81-91cb-be1b3905a53d" providerId="AD" clId="Web-{252EADF7-8D18-A589-C155-A6C49BA34FA5}" dt="2020-10-22T15:13:34.438" v="0"/>
        <pc:sldMkLst>
          <pc:docMk/>
          <pc:sldMk cId="232374103" sldId="320"/>
        </pc:sldMkLst>
      </pc:sldChg>
      <pc:sldMasterChg chg="modSldLayout">
        <pc:chgData name="Adrian O'Brien" userId="S::adrian.obrien@fdmgroup.com::89ea1d48-f497-4d81-91cb-be1b3905a53d" providerId="AD" clId="Web-{252EADF7-8D18-A589-C155-A6C49BA34FA5}" dt="2020-10-22T15:13:34.438" v="0"/>
        <pc:sldMasterMkLst>
          <pc:docMk/>
          <pc:sldMasterMk cId="3890689790" sldId="2147483723"/>
        </pc:sldMasterMkLst>
        <pc:sldLayoutChg chg="replI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23"/>
            <pc:sldLayoutMk cId="173131611" sldId="2147483783"/>
          </pc:sldLayoutMkLst>
        </pc:sldLayoutChg>
        <pc:sldLayoutChg chg="replI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23"/>
            <pc:sldLayoutMk cId="173131611" sldId="2147483814"/>
          </pc:sldLayoutMkLst>
        </pc:sldLayoutChg>
      </pc:sldMasterChg>
      <pc:sldMasterChg chg="add addSldLayout">
        <pc:chgData name="Adrian O'Brien" userId="S::adrian.obrien@fdmgroup.com::89ea1d48-f497-4d81-91cb-be1b3905a53d" providerId="AD" clId="Web-{252EADF7-8D18-A589-C155-A6C49BA34FA5}" dt="2020-10-22T15:13:34.438" v="0"/>
        <pc:sldMasterMkLst>
          <pc:docMk/>
          <pc:sldMasterMk cId="3890689790" sldId="2147483782"/>
        </pc:sldMasterMkLst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826322940" sldId="2147483752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4161821518" sldId="2147483754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740948357" sldId="2147483755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4278724323" sldId="2147483784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698976870" sldId="2147483785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650564462" sldId="2147483786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355941029" sldId="2147483787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491960312" sldId="2147483788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2379196679" sldId="2147483789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2144617087" sldId="2147483790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646202565" sldId="2147483791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355291660" sldId="2147483792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205254720" sldId="2147483793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776555910" sldId="2147483794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928824496" sldId="2147483795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045894758" sldId="2147483796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154156725" sldId="2147483797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550964972" sldId="2147483798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2193485097" sldId="2147483799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117282296" sldId="2147483800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896432405" sldId="2147483801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855334657" sldId="2147483802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809431388" sldId="2147483803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704249112" sldId="2147483804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893085652" sldId="2147483805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913645545" sldId="2147483806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2486787640" sldId="2147483807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392686650" sldId="2147483808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1985755197" sldId="2147483809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4209336042" sldId="2147483810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2442285225" sldId="2147483811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4161090515" sldId="2147483812"/>
          </pc:sldLayoutMkLst>
        </pc:sldLayoutChg>
        <pc:sldLayoutChg chg="add">
          <pc:chgData name="Adrian O'Brien" userId="S::adrian.obrien@fdmgroup.com::89ea1d48-f497-4d81-91cb-be1b3905a53d" providerId="AD" clId="Web-{252EADF7-8D18-A589-C155-A6C49BA34FA5}" dt="2020-10-22T15:13:34.438" v="0"/>
          <pc:sldLayoutMkLst>
            <pc:docMk/>
            <pc:sldMasterMk cId="3890689790" sldId="2147483782"/>
            <pc:sldLayoutMk cId="3003333232" sldId="21474838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0E2E-FA1B-49E8-81DE-7DA048B075E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BC767-464D-4FBB-8F79-62B6F0DE0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76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354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84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008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860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16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1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17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814" r:id="rId32"/>
    <p:sldLayoutId id="2147483783" r:id="rId33"/>
    <p:sldLayoutId id="2147483781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7152283" cy="2257425"/>
          </a:xfrm>
        </p:spPr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OOD</a:t>
            </a:r>
          </a:p>
          <a:p>
            <a:r>
              <a:rPr lang="en-GB" b="1" smtClean="0">
                <a:solidFill>
                  <a:schemeClr val="accent1"/>
                </a:solidFill>
              </a:rPr>
              <a:t>Week 1 Module 5</a:t>
            </a:r>
            <a:endParaRPr lang="en-GB" b="1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912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6000" y="1772816"/>
            <a:ext cx="6096000" cy="24590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purpose of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the features of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and use methods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What is a method?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1412776"/>
            <a:ext cx="8712968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Methods are very useful when we want to perform a task.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In the following example we can create a method called add which adds two numbers together: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The program prints the result of 4.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CA8C91-D3EF-4227-8775-D8A339014A42}"/>
              </a:ext>
            </a:extLst>
          </p:cNvPr>
          <p:cNvSpPr/>
          <p:nvPr/>
        </p:nvSpPr>
        <p:spPr>
          <a:xfrm>
            <a:off x="2704134" y="2761847"/>
            <a:ext cx="628282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/>
                <a:ea typeface="+mn-lt"/>
                <a:cs typeface="Arial"/>
              </a:rPr>
              <a:t>public class </a:t>
            </a:r>
            <a:r>
              <a:rPr lang="en-GB" sz="2000" b="1" dirty="0" smtClean="0">
                <a:latin typeface="Consolas"/>
                <a:ea typeface="+mn-lt"/>
                <a:cs typeface="Arial"/>
              </a:rPr>
              <a:t>Calculator{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+mn-lt"/>
                <a:cs typeface="Arial"/>
              </a:rPr>
              <a:t>  static void add(</a:t>
            </a:r>
            <a:r>
              <a:rPr lang="en-GB" sz="2000" b="1" dirty="0" err="1">
                <a:latin typeface="Consolas"/>
                <a:ea typeface="+mn-lt"/>
                <a:cs typeface="Arial"/>
              </a:rPr>
              <a:t>int</a:t>
            </a:r>
            <a:r>
              <a:rPr lang="en-GB" sz="2000" b="1" dirty="0">
                <a:latin typeface="Consolas"/>
                <a:ea typeface="+mn-lt"/>
                <a:cs typeface="Arial"/>
              </a:rPr>
              <a:t> first, </a:t>
            </a:r>
            <a:r>
              <a:rPr lang="en-GB" sz="2000" b="1" dirty="0" err="1">
                <a:latin typeface="Consolas"/>
                <a:ea typeface="+mn-lt"/>
                <a:cs typeface="Arial"/>
              </a:rPr>
              <a:t>int</a:t>
            </a:r>
            <a:r>
              <a:rPr lang="en-GB" sz="2000" b="1" dirty="0">
                <a:latin typeface="Consolas"/>
                <a:ea typeface="+mn-lt"/>
                <a:cs typeface="Arial"/>
              </a:rPr>
              <a:t> second){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+mn-lt"/>
                <a:cs typeface="Arial"/>
              </a:rPr>
              <a:t>    </a:t>
            </a:r>
            <a:r>
              <a:rPr lang="en-GB" sz="2000" b="1" dirty="0" err="1">
                <a:latin typeface="Consolas"/>
                <a:ea typeface="+mn-lt"/>
                <a:cs typeface="Arial"/>
              </a:rPr>
              <a:t>int</a:t>
            </a:r>
            <a:r>
              <a:rPr lang="en-GB" sz="2000" b="1" dirty="0">
                <a:latin typeface="Consolas"/>
                <a:ea typeface="+mn-lt"/>
                <a:cs typeface="Arial"/>
              </a:rPr>
              <a:t> result = first + second;  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+mn-lt"/>
                <a:cs typeface="Arial"/>
              </a:rPr>
              <a:t>    </a:t>
            </a:r>
            <a:r>
              <a:rPr lang="en-GB" sz="2000" b="1" dirty="0" err="1">
                <a:latin typeface="Consolas"/>
                <a:ea typeface="+mn-lt"/>
                <a:cs typeface="Arial"/>
              </a:rPr>
              <a:t>System.out.println</a:t>
            </a:r>
            <a:r>
              <a:rPr lang="en-GB" sz="2000" b="1" dirty="0">
                <a:latin typeface="Consolas"/>
                <a:ea typeface="+mn-lt"/>
                <a:cs typeface="Arial"/>
              </a:rPr>
              <a:t>(result);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+mn-lt"/>
                <a:cs typeface="Arial"/>
              </a:rPr>
              <a:t>  }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endParaRPr lang="en-GB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+mn-lt"/>
                <a:cs typeface="Arial"/>
              </a:rPr>
              <a:t>  public static void main(String </a:t>
            </a:r>
            <a:r>
              <a:rPr lang="en-GB" sz="2000" b="1" dirty="0" err="1">
                <a:latin typeface="Consolas"/>
                <a:ea typeface="+mn-lt"/>
                <a:cs typeface="Arial"/>
              </a:rPr>
              <a:t>args</a:t>
            </a:r>
            <a:r>
              <a:rPr lang="en-GB" sz="2000" b="1" dirty="0">
                <a:latin typeface="Consolas"/>
                <a:ea typeface="+mn-lt"/>
                <a:cs typeface="Arial"/>
              </a:rPr>
              <a:t>[]){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+mn-lt"/>
                <a:cs typeface="Arial"/>
              </a:rPr>
              <a:t>    add(2,2);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+mn-lt"/>
                <a:cs typeface="Arial"/>
              </a:rPr>
              <a:t>  }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}</a:t>
            </a:r>
            <a:endParaRPr lang="en-GB" sz="2000" b="1" dirty="0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727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What is a method?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408" y="1268760"/>
            <a:ext cx="9577064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There is one problem with the code above. We cannot use the value of the calculation somewhere else.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If we want to do this then we need to return the value from the method. At the moment the return value is void so we need to change this as follows: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Instead of printing the value on screen we are returning the value. This is formed of two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A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return statement with the value we are returning:  </a:t>
            </a:r>
            <a:r>
              <a:rPr lang="en-GB" b="1" dirty="0">
                <a:latin typeface="Arial"/>
                <a:cs typeface="Arial"/>
              </a:rPr>
              <a:t>return result</a:t>
            </a:r>
            <a:r>
              <a:rPr lang="en-GB" dirty="0">
                <a:latin typeface="Arial"/>
                <a:cs typeface="Arial"/>
              </a:rPr>
              <a:t>;  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Changing the return type of the method. We have changed it from void(where there is no returned value) to an </a:t>
            </a:r>
            <a:r>
              <a:rPr lang="en-GB" dirty="0" err="1">
                <a:latin typeface="Arial"/>
                <a:cs typeface="Arial"/>
              </a:rPr>
              <a:t>int</a:t>
            </a:r>
            <a:r>
              <a:rPr lang="en-GB" dirty="0">
                <a:latin typeface="Arial"/>
                <a:cs typeface="Arial"/>
              </a:rPr>
              <a:t> return type. You must make sure the return value is of the same type as the return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CE4126-247A-46EF-BFE4-615A390A8FB2}"/>
              </a:ext>
            </a:extLst>
          </p:cNvPr>
          <p:cNvSpPr/>
          <p:nvPr/>
        </p:nvSpPr>
        <p:spPr>
          <a:xfrm>
            <a:off x="2704134" y="2859488"/>
            <a:ext cx="628282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static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add(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first,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second){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result = first + second;  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return result;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1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What is a method?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408" y="1268760"/>
            <a:ext cx="9577064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Then we need to do something with the value being returned otherwise it will be lost. The way to do this is as follows: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</a:t>
            </a:r>
            <a:r>
              <a:rPr lang="en-GB" dirty="0" smtClean="0">
                <a:latin typeface="Arial"/>
                <a:cs typeface="Arial"/>
              </a:rPr>
              <a:t>his </a:t>
            </a:r>
            <a:r>
              <a:rPr lang="en-GB" dirty="0">
                <a:latin typeface="Arial"/>
                <a:cs typeface="Arial"/>
              </a:rPr>
              <a:t>value can then be passed to another part of the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3E917-5E2A-4185-B665-AFA3B5A3278F}"/>
              </a:ext>
            </a:extLst>
          </p:cNvPr>
          <p:cNvSpPr/>
          <p:nvPr/>
        </p:nvSpPr>
        <p:spPr>
          <a:xfrm>
            <a:off x="2704134" y="2068978"/>
            <a:ext cx="628282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/>
                <a:ea typeface="+mn-lt"/>
                <a:cs typeface="Arial"/>
              </a:rPr>
              <a:t>p</a:t>
            </a:r>
            <a:r>
              <a:rPr lang="en-GB" sz="2000" b="1" dirty="0" smtClean="0">
                <a:latin typeface="Consolas"/>
                <a:ea typeface="+mn-lt"/>
                <a:cs typeface="Arial"/>
              </a:rPr>
              <a:t>ublic class Calculator</a:t>
            </a:r>
            <a:r>
              <a:rPr lang="en-US" sz="2000" b="1" dirty="0">
                <a:latin typeface="Consolas"/>
                <a:ea typeface="+mn-lt"/>
                <a:cs typeface="+mn-lt"/>
              </a:rPr>
              <a:t> </a:t>
            </a:r>
            <a:r>
              <a:rPr lang="en-GB" sz="2000" b="1" dirty="0" smtClean="0">
                <a:latin typeface="Consolas"/>
                <a:ea typeface="+mn-lt"/>
                <a:cs typeface="Arial"/>
              </a:rPr>
              <a:t>{</a:t>
            </a:r>
          </a:p>
          <a:p>
            <a:r>
              <a:rPr lang="en-US" sz="2000" b="1" dirty="0">
                <a:latin typeface="Consolas"/>
                <a:ea typeface="+mn-lt"/>
                <a:cs typeface="+mn-lt"/>
              </a:rPr>
              <a:t> </a:t>
            </a:r>
            <a:r>
              <a:rPr lang="en-US" sz="2000" b="1" dirty="0" smtClean="0">
                <a:latin typeface="Consolas"/>
                <a:ea typeface="+mn-lt"/>
                <a:cs typeface="+mn-lt"/>
              </a:rPr>
              <a:t> </a:t>
            </a:r>
            <a:r>
              <a:rPr lang="en-GB" sz="2000" b="1" dirty="0" smtClean="0">
                <a:latin typeface="Consolas"/>
                <a:ea typeface="ヒラギノ角ゴ Pro W3"/>
                <a:cs typeface="Arial"/>
              </a:rPr>
              <a:t>static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add(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first,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second){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result = first + second;  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return result;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 }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endParaRPr lang="en-GB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 public static void main(String 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args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[]){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 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returnedValue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 = add(2,2);    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 }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}</a:t>
            </a:r>
            <a:endParaRPr lang="en-GB" b="1" dirty="0"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3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What is a method?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408" y="1268760"/>
            <a:ext cx="9577064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We could write another method which allowed us to add three numbers together: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lvl="1"/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If we wanted to add any number of values together then we could add another method.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One problem with this approach is we could end up with many methods.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A better approach would be to use a technique called </a:t>
            </a:r>
            <a:r>
              <a:rPr lang="en-GB" b="1" dirty="0" err="1">
                <a:latin typeface="Arial"/>
                <a:cs typeface="Arial"/>
              </a:rPr>
              <a:t>varargs</a:t>
            </a:r>
            <a:r>
              <a:rPr lang="en-GB" dirty="0">
                <a:latin typeface="Arial"/>
                <a:cs typeface="Arial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C5F00-15EF-4013-B982-BC56FD096DEC}"/>
              </a:ext>
            </a:extLst>
          </p:cNvPr>
          <p:cNvSpPr/>
          <p:nvPr/>
        </p:nvSpPr>
        <p:spPr>
          <a:xfrm>
            <a:off x="2034498" y="1801925"/>
            <a:ext cx="762209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static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add(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first,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second,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third){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result = first + second + third;  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return result;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E51A78-E71E-4E5F-8339-C3B1D33D2E38}"/>
              </a:ext>
            </a:extLst>
          </p:cNvPr>
          <p:cNvSpPr/>
          <p:nvPr/>
        </p:nvSpPr>
        <p:spPr>
          <a:xfrm>
            <a:off x="2704133" y="4392692"/>
            <a:ext cx="628282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static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add(int... values){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 result = 0;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for(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int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 </a:t>
            </a:r>
            <a:r>
              <a:rPr lang="en-GB" sz="2000" b="1" dirty="0" err="1" smtClean="0">
                <a:latin typeface="Consolas"/>
                <a:ea typeface="ヒラギノ角ゴ Pro W3"/>
                <a:cs typeface="Arial"/>
              </a:rPr>
              <a:t>eachValue</a:t>
            </a:r>
            <a:r>
              <a:rPr lang="en-GB" sz="2000" b="1" dirty="0" smtClean="0">
                <a:latin typeface="Consolas"/>
                <a:ea typeface="ヒラギノ角ゴ Pro W3"/>
                <a:cs typeface="Arial"/>
              </a:rPr>
              <a:t> : 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values){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   result += </a:t>
            </a:r>
            <a:r>
              <a:rPr lang="en-GB" sz="2000" b="1" dirty="0" err="1">
                <a:latin typeface="Consolas"/>
                <a:ea typeface="ヒラギノ角ゴ Pro W3"/>
                <a:cs typeface="Arial"/>
              </a:rPr>
              <a:t>eachValue</a:t>
            </a:r>
            <a:r>
              <a:rPr lang="en-GB" sz="2000" b="1" dirty="0">
                <a:latin typeface="Consolas"/>
                <a:ea typeface="ヒラギノ角ゴ Pro W3"/>
                <a:cs typeface="Arial"/>
              </a:rPr>
              <a:t>;    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}  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   return result;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ea typeface="ヒラギノ角ゴ Pro W3"/>
                <a:cs typeface="Arial"/>
              </a:rPr>
              <a:t> }</a:t>
            </a:r>
            <a:endParaRPr lang="en-GB" sz="2000" b="1" dirty="0"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5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What is a method?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408" y="1268760"/>
            <a:ext cx="957706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GB">
                <a:latin typeface="Arial"/>
                <a:cs typeface="Arial"/>
              </a:rPr>
              <a:t>This means we have created only one method and we can add any number of values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>
                <a:latin typeface="Arial"/>
                <a:cs typeface="Arial"/>
              </a:rPr>
              <a:t>The complete code is shown below: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indent="-457200">
              <a:buFont typeface="Arial" panose="020B0604020202020204" pitchFamily="34" charset="0"/>
              <a:buChar char="•"/>
            </a:pPr>
            <a:endParaRPr lang="en-GB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51D4D2-B069-4265-948B-2EA6E0FFCDFE}"/>
              </a:ext>
            </a:extLst>
          </p:cNvPr>
          <p:cNvSpPr/>
          <p:nvPr/>
        </p:nvSpPr>
        <p:spPr>
          <a:xfrm>
            <a:off x="2041193" y="2264981"/>
            <a:ext cx="8303279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/>
                <a:ea typeface="+mn-lt"/>
                <a:cs typeface="Arial"/>
              </a:rPr>
              <a:t>public </a:t>
            </a:r>
            <a:r>
              <a:rPr lang="en-GB" sz="2000" b="1" dirty="0" smtClean="0">
                <a:latin typeface="Consolas"/>
                <a:cs typeface="Arial"/>
              </a:rPr>
              <a:t>class Calculator</a:t>
            </a:r>
            <a:r>
              <a:rPr lang="en-US" sz="2000" b="1" dirty="0">
                <a:latin typeface="Consolas"/>
                <a:ea typeface="+mn-lt"/>
                <a:cs typeface="+mn-lt"/>
              </a:rPr>
              <a:t> </a:t>
            </a:r>
            <a:r>
              <a:rPr lang="en-GB" sz="2000" b="1" dirty="0" smtClean="0">
                <a:latin typeface="Consolas"/>
                <a:cs typeface="Arial"/>
              </a:rPr>
              <a:t>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 static </a:t>
            </a:r>
            <a:r>
              <a:rPr lang="en-GB" sz="2000" b="1" dirty="0" err="1">
                <a:latin typeface="Consolas"/>
                <a:cs typeface="Arial"/>
              </a:rPr>
              <a:t>int</a:t>
            </a:r>
            <a:r>
              <a:rPr lang="en-GB" sz="2000" b="1" dirty="0">
                <a:latin typeface="Consolas"/>
                <a:cs typeface="Arial"/>
              </a:rPr>
              <a:t> add(int... values){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   </a:t>
            </a:r>
            <a:r>
              <a:rPr lang="en-GB" sz="2000" b="1" dirty="0" err="1">
                <a:latin typeface="Consolas"/>
                <a:cs typeface="Arial"/>
              </a:rPr>
              <a:t>int</a:t>
            </a:r>
            <a:r>
              <a:rPr lang="en-GB" sz="2000" b="1" dirty="0">
                <a:latin typeface="Consolas"/>
                <a:cs typeface="Arial"/>
              </a:rPr>
              <a:t> result = 0;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   for(</a:t>
            </a:r>
            <a:r>
              <a:rPr lang="en-GB" sz="2000" b="1" dirty="0" err="1">
                <a:latin typeface="Consolas"/>
                <a:cs typeface="Arial"/>
              </a:rPr>
              <a:t>int</a:t>
            </a:r>
            <a:r>
              <a:rPr lang="en-GB" sz="2000" b="1" dirty="0">
                <a:latin typeface="Consolas"/>
                <a:cs typeface="Arial"/>
              </a:rPr>
              <a:t> </a:t>
            </a:r>
            <a:r>
              <a:rPr lang="en-GB" sz="2000" b="1" dirty="0" err="1" smtClean="0">
                <a:latin typeface="Consolas"/>
                <a:cs typeface="Arial"/>
              </a:rPr>
              <a:t>eachValue</a:t>
            </a:r>
            <a:r>
              <a:rPr lang="en-GB" sz="2000" b="1" dirty="0" smtClean="0">
                <a:latin typeface="Consolas"/>
                <a:cs typeface="Arial"/>
              </a:rPr>
              <a:t> : </a:t>
            </a:r>
            <a:r>
              <a:rPr lang="en-GB" sz="2000" b="1" dirty="0">
                <a:latin typeface="Consolas"/>
                <a:cs typeface="Arial"/>
              </a:rPr>
              <a:t>values){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     result += </a:t>
            </a:r>
            <a:r>
              <a:rPr lang="en-GB" sz="2000" b="1" dirty="0" err="1">
                <a:latin typeface="Consolas"/>
                <a:cs typeface="Arial"/>
              </a:rPr>
              <a:t>eachValue</a:t>
            </a:r>
            <a:r>
              <a:rPr lang="en-GB" sz="2000" b="1" dirty="0">
                <a:latin typeface="Consolas"/>
                <a:cs typeface="Arial"/>
              </a:rPr>
              <a:t>;    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   }  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   return result;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 </a:t>
            </a:r>
            <a:r>
              <a:rPr lang="en-GB" sz="2000" b="1" dirty="0" smtClean="0">
                <a:latin typeface="Consolas"/>
                <a:cs typeface="Arial"/>
              </a:rPr>
              <a:t>}</a:t>
            </a:r>
          </a:p>
          <a:p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 public static void main(String </a:t>
            </a:r>
            <a:r>
              <a:rPr lang="en-GB" sz="2000" b="1" dirty="0" err="1">
                <a:latin typeface="Consolas"/>
                <a:cs typeface="Arial"/>
              </a:rPr>
              <a:t>args</a:t>
            </a:r>
            <a:r>
              <a:rPr lang="en-GB" sz="2000" b="1" dirty="0">
                <a:latin typeface="Consolas"/>
                <a:cs typeface="Arial"/>
              </a:rPr>
              <a:t>[]){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   </a:t>
            </a:r>
            <a:r>
              <a:rPr lang="en-GB" sz="2000" b="1" dirty="0" err="1">
                <a:latin typeface="Consolas"/>
                <a:cs typeface="Arial"/>
              </a:rPr>
              <a:t>int</a:t>
            </a:r>
            <a:r>
              <a:rPr lang="en-GB" sz="2000" b="1" dirty="0">
                <a:latin typeface="Consolas"/>
                <a:cs typeface="Arial"/>
              </a:rPr>
              <a:t> </a:t>
            </a:r>
            <a:r>
              <a:rPr lang="en-GB" sz="2000" b="1" dirty="0" err="1">
                <a:latin typeface="Consolas"/>
                <a:cs typeface="Arial"/>
              </a:rPr>
              <a:t>returnedValue</a:t>
            </a:r>
            <a:r>
              <a:rPr lang="en-GB" sz="2000" b="1" dirty="0">
                <a:latin typeface="Consolas"/>
                <a:cs typeface="Arial"/>
              </a:rPr>
              <a:t> = add(2,3,4);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   </a:t>
            </a:r>
            <a:r>
              <a:rPr lang="en-GB" sz="2000" b="1" dirty="0" err="1">
                <a:latin typeface="Consolas"/>
                <a:cs typeface="Arial"/>
              </a:rPr>
              <a:t>int</a:t>
            </a:r>
            <a:r>
              <a:rPr lang="en-GB" sz="2000" b="1" dirty="0">
                <a:latin typeface="Consolas"/>
                <a:cs typeface="Arial"/>
              </a:rPr>
              <a:t> </a:t>
            </a:r>
            <a:r>
              <a:rPr lang="en-GB" sz="2000" b="1" dirty="0" err="1">
                <a:latin typeface="Consolas"/>
                <a:cs typeface="Arial"/>
              </a:rPr>
              <a:t>anotherReturnedValue</a:t>
            </a:r>
            <a:r>
              <a:rPr lang="en-GB" sz="2000" b="1" dirty="0">
                <a:latin typeface="Consolas"/>
                <a:cs typeface="Arial"/>
              </a:rPr>
              <a:t> = add(2,3,4,5,6,7);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  }</a:t>
            </a:r>
            <a:endParaRPr lang="en-US" sz="2000" b="1" dirty="0">
              <a:latin typeface="Consolas"/>
              <a:ea typeface="+mn-lt"/>
              <a:cs typeface="+mn-lt"/>
            </a:endParaRPr>
          </a:p>
          <a:p>
            <a:r>
              <a:rPr lang="en-GB" sz="2000" b="1" dirty="0">
                <a:latin typeface="Consolas"/>
                <a:cs typeface="Arial"/>
              </a:rPr>
              <a:t>}</a:t>
            </a:r>
            <a:endParaRPr lang="en-US" sz="2000" b="1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2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should now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6000" y="1772816"/>
            <a:ext cx="6096000" cy="24590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purpose of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the features of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and use methods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4" ma:contentTypeDescription="Create a new document." ma:contentTypeScope="" ma:versionID="b96aa819cfefa4d9dcef7815c20d665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c40d7281ea0558cfdc21580764bab5d9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0 - Extras"/>
<xsd:enumeration value="01 - OOD Week 1"/>
<xsd:enumeration value="02 - OOD Week 2"/>
<xsd:enumeration value="03 - OOD Week 3"/>
<xsd:enumeration value="04 - Common Dev Archive"/>
<xsd:enumeration value="05 – OOD week 1 OLD"/>
<xsd:enumeration value="06 – OOD week 2 OLD"/>
<xsd:enumeration value="07 – OOD week 3 OLD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2" nillable="true" ma:displayName="Language" ma:format="Dropdown" ma:internalName="Language">
<xsd:simpleType>
<xsd:restriction base="dms:Choice">
<xsd:enumeration value="Java"/>
<xsd:enumeration value=".NET"/>
<xsd:enumeration value="-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E88C8CDC9E2488B297D32E73269D2" ma:contentTypeVersion="10" ma:contentTypeDescription="Create a new document." ma:contentTypeScope="" ma:versionID="c2cc168f48bf81a68810bb188b58a7c8">
  <xsd:schema xmlns:xsd="http://www.w3.org/2001/XMLSchema" xmlns:xs="http://www.w3.org/2001/XMLSchema" xmlns:p="http://schemas.microsoft.com/office/2006/metadata/properties" xmlns:ns2="9cbba8c0-0e12-446a-9b20-9bcfde6af09c" xmlns:ns3="944e74a0-7d5c-4d42-a856-ed6cbab6ff51" targetNamespace="http://schemas.microsoft.com/office/2006/metadata/properties" ma:root="true" ma:fieldsID="e8f014224a94a12079b57fa17f33de5c" ns2:_="" ns3:_="">
    <xsd:import namespace="9cbba8c0-0e12-446a-9b20-9bcfde6af09c"/>
    <xsd:import namespace="944e74a0-7d5c-4d42-a856-ed6cbab6f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ba8c0-0e12-446a-9b20-9bcfde6a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e74a0-7d5c-4d42-a856-ed6cbab6ff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8C397-11E5-4D38-9FD3-DE7256207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f7c81f6c-9744-46f1-8649-1f77e3ad5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3ECCA-3B07-4243-985F-2EC85ACD8691}"/>
</file>

<file path=customXml/itemProps3.xml><?xml version="1.0" encoding="utf-8"?>
<ds:datastoreItem xmlns:ds="http://schemas.openxmlformats.org/officeDocument/2006/customXml" ds:itemID="{1FC726ED-D182-4B53-8CA2-2DD0348F16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AEE06BC-C96A-493E-9D0E-8E01B8DC2ED9}">
  <ds:schemaRefs>
    <ds:schemaRef ds:uri="http://schemas.openxmlformats.org/package/2006/metadata/core-properties"/>
    <ds:schemaRef ds:uri="http://purl.org/dc/elements/1.1/"/>
    <ds:schemaRef ds:uri="http://purl.org/dc/terms/"/>
    <ds:schemaRef ds:uri="f7c81f6c-9744-46f1-8649-1f77e3ad5d93"/>
    <ds:schemaRef ds:uri="http://schemas.microsoft.com/office/2006/metadata/properties"/>
    <ds:schemaRef ds:uri="$ListId:Shared Documents;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5</TotalTime>
  <Words>730</Words>
  <Application>Microsoft Office PowerPoint</Application>
  <PresentationFormat>Widescreen</PresentationFormat>
  <Paragraphs>147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MS PGothic</vt:lpstr>
      <vt:lpstr>MS PGothic</vt:lpstr>
      <vt:lpstr>Arial</vt:lpstr>
      <vt:lpstr>Arial Black</vt:lpstr>
      <vt:lpstr>Calibri</vt:lpstr>
      <vt:lpstr>Consolas</vt:lpstr>
      <vt:lpstr>新細明體</vt:lpstr>
      <vt:lpstr>Wingdings</vt:lpstr>
      <vt:lpstr>ヒラギノ角ゴ Pro W3</vt:lpstr>
      <vt:lpstr>FDM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Methods</dc:title>
  <dc:creator>Donatien Kabwe</dc:creator>
  <cp:lastModifiedBy>Nick Lawton</cp:lastModifiedBy>
  <cp:revision>5</cp:revision>
  <dcterms:created xsi:type="dcterms:W3CDTF">2018-10-31T14:46:27Z</dcterms:created>
  <dcterms:modified xsi:type="dcterms:W3CDTF">2021-10-11T14:05:45Z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0x01010057EE88C8CDC9E2488B297D32E73269D2</vt:lpwstr>
  </property>
</Properties>
</file>