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11" r:id="rId5"/>
    <p:sldId id="3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61" d="100"/>
          <a:sy n="61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smtClean="0"/>
              <a:t>Day </a:t>
            </a:r>
            <a:r>
              <a:rPr lang="en-SG" dirty="0"/>
              <a:t>1</a:t>
            </a:r>
            <a:r>
              <a:rPr lang="en-SG" dirty="0" smtClean="0"/>
              <a:t> Schedule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V1.3 2020</a:t>
            </a:r>
          </a:p>
        </p:txBody>
      </p:sp>
    </p:spTree>
    <p:extLst>
      <p:ext uri="{BB962C8B-B14F-4D97-AF65-F5344CB8AC3E}">
        <p14:creationId xmlns:p14="http://schemas.microsoft.com/office/powerpoint/2010/main" val="24250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Day 1 Schedule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7607"/>
              </p:ext>
            </p:extLst>
          </p:nvPr>
        </p:nvGraphicFramePr>
        <p:xfrm>
          <a:off x="1361361" y="1019997"/>
          <a:ext cx="9907569" cy="557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18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Approximate Start Time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Duration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45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Welcome</a:t>
                      </a:r>
                      <a:r>
                        <a:rPr lang="en-GB" sz="18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personal introductions</a:t>
                      </a:r>
                      <a:endParaRPr lang="en-GB" sz="1800" kern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SG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DBMS and SQL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9:15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min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3808902099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5390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33231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SQL Dev &amp; course tables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11:45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1433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12:15 pm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50873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Exercise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12:45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6699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1549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WHERE, ORDER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 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276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10013"/>
                  </a:ext>
                </a:extLst>
              </a:tr>
              <a:tr h="372046"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43919"/>
                  </a:ext>
                </a:extLst>
              </a:tr>
              <a:tr h="3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 study / Meeting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USA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8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6E13C0-5EDB-443D-B647-9DC4E1B9BDD6}"/>
</file>

<file path=customXml/itemProps2.xml><?xml version="1.0" encoding="utf-8"?>
<ds:datastoreItem xmlns:ds="http://schemas.openxmlformats.org/officeDocument/2006/customXml" ds:itemID="{0FC2C827-D27E-4C32-A807-59199A79F0D1}"/>
</file>

<file path=customXml/itemProps3.xml><?xml version="1.0" encoding="utf-8"?>
<ds:datastoreItem xmlns:ds="http://schemas.openxmlformats.org/officeDocument/2006/customXml" ds:itemID="{274EFE08-7695-48C9-822F-0482963E81EE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2989</TotalTime>
  <Words>99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2</vt:lpstr>
      <vt:lpstr>Day 1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187</cp:revision>
  <dcterms:created xsi:type="dcterms:W3CDTF">2018-10-05T13:34:09Z</dcterms:created>
  <dcterms:modified xsi:type="dcterms:W3CDTF">2021-04-30T19:51:19Z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