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311" r:id="rId5"/>
    <p:sldId id="38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F6"/>
    <a:srgbClr val="0AB45A"/>
    <a:srgbClr val="8FEC8A"/>
    <a:srgbClr val="783CB4"/>
    <a:srgbClr val="969696"/>
    <a:srgbClr val="FF003C"/>
    <a:srgbClr val="FAB914"/>
    <a:srgbClr val="FAB414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8653" autoAdjust="0"/>
  </p:normalViewPr>
  <p:slideViewPr>
    <p:cSldViewPr snapToGrid="0">
      <p:cViewPr varScale="1">
        <p:scale>
          <a:sx n="61" d="100"/>
          <a:sy n="61" d="100"/>
        </p:scale>
        <p:origin x="9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6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D55B-BEAB-4B43-AAB8-22FF626FBE9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CDE56-EC98-4882-B0E3-8C51D454A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4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Pathway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Course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70012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70012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4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1800000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000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636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2000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12000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03213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503213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4426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4426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8820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2000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22782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2782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33564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33564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44346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44346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2268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3136612"/>
            <a:ext cx="10992198" cy="584775"/>
          </a:xfrm>
        </p:spPr>
        <p:txBody>
          <a:bodyPr anchor="ctr" anchorCtr="0">
            <a:spAutoFit/>
          </a:bodyPr>
          <a:lstStyle>
            <a:lvl1pPr algn="ctr"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3200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295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0674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369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2432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481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9329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60000" y="180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11002378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rgbClr val="00A4F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 (Arial 24 Bold)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60000" y="432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11002378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 (Arial 24 Bold)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7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414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86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927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1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504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rot="10800000">
            <a:off x="0" y="38100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9722625" cy="584775"/>
          </a:xfrm>
          <a:prstGeom prst="rect">
            <a:avLst/>
          </a:prstGeom>
        </p:spPr>
        <p:txBody>
          <a:bodyPr vert="horz" wrap="square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4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129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2526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233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25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92000" y="180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017836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2000" y="432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501783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</a:t>
            </a:r>
            <a:r>
              <a:rPr lang="en-GB" dirty="0" smtClean="0"/>
              <a:t>Header</a:t>
            </a:r>
            <a:endParaRPr lang="en-GB" dirty="0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65535" y="180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35" y="1188000"/>
            <a:ext cx="5303025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465535" y="432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5535" y="3708000"/>
            <a:ext cx="5303025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</a:t>
            </a:r>
            <a:r>
              <a:rPr lang="en-GB" dirty="0" smtClean="0"/>
              <a:t>Header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8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97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64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/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6400" y="1188000"/>
            <a:ext cx="466059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1030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defRPr sz="2000"/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669799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5507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00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6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41121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149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31966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1966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1966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2000" y="3273365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2000" y="474673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6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4574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7148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827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  <a:lvl2pPr>
              <a:defRPr/>
            </a:lvl2pPr>
          </a:lstStyle>
          <a:p>
            <a:pPr lvl="0"/>
            <a:r>
              <a:rPr lang="en-US" dirty="0" smtClean="0"/>
              <a:t>Edit Master text styles</a:t>
            </a:r>
            <a:endParaRPr lang="en-US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24557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37114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9671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46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00" y="1728000"/>
            <a:ext cx="10992198" cy="1077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5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1" r:id="rId8"/>
    <p:sldLayoutId id="2147483673" r:id="rId9"/>
    <p:sldLayoutId id="2147483670" r:id="rId10"/>
    <p:sldLayoutId id="2147483672" r:id="rId11"/>
    <p:sldLayoutId id="2147483674" r:id="rId12"/>
    <p:sldLayoutId id="214748366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98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B2CD1-81A2-4A01-9788-7F8A8522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SQL Lesson </a:t>
            </a:r>
            <a:r>
              <a:rPr lang="en-SG" dirty="0" smtClean="0"/>
              <a:t>7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F4C8A-A443-4E68-9221-BB5D333D9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smtClean="0"/>
              <a:t>Day </a:t>
            </a:r>
            <a:r>
              <a:rPr lang="en-SG" dirty="0" smtClean="0"/>
              <a:t>2 Schedule</a:t>
            </a:r>
          </a:p>
          <a:p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96037-ADCF-4ED2-B464-301792AABF3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2000" y="5328371"/>
            <a:ext cx="5221288" cy="1323439"/>
          </a:xfrm>
        </p:spPr>
        <p:txBody>
          <a:bodyPr>
            <a:spAutoFit/>
          </a:bodyPr>
          <a:lstStyle/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pPr marL="0" indent="0">
              <a:buNone/>
            </a:pPr>
            <a:r>
              <a:rPr lang="en-SG" sz="1200" dirty="0" smtClean="0"/>
              <a:t> </a:t>
            </a:r>
            <a:endParaRPr lang="en-GB" sz="1200" dirty="0"/>
          </a:p>
          <a:p>
            <a:pPr marL="0" indent="0">
              <a:buNone/>
            </a:pPr>
            <a:r>
              <a:rPr lang="en-SG" sz="1200" dirty="0" smtClean="0"/>
              <a:t>V1.3 2020</a:t>
            </a:r>
          </a:p>
        </p:txBody>
      </p:sp>
    </p:spTree>
    <p:extLst>
      <p:ext uri="{BB962C8B-B14F-4D97-AF65-F5344CB8AC3E}">
        <p14:creationId xmlns:p14="http://schemas.microsoft.com/office/powerpoint/2010/main" val="242505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Day 2 Schedule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2B0761-3ECA-4944-92BB-AE623FC4F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812611"/>
              </p:ext>
            </p:extLst>
          </p:nvPr>
        </p:nvGraphicFramePr>
        <p:xfrm>
          <a:off x="1371872" y="1093570"/>
          <a:ext cx="9907569" cy="5201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5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2188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  <a:endParaRPr lang="en-GB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>
                    <a:solidFill>
                      <a:srgbClr val="00A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Approximate Start Time</a:t>
                      </a:r>
                      <a:endParaRPr lang="en-GB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>
                    <a:solidFill>
                      <a:srgbClr val="00A4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 Duration</a:t>
                      </a:r>
                      <a:endParaRPr lang="en-GB" sz="2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>
                    <a:solidFill>
                      <a:srgbClr val="00A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76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Single-Row Functions Part 1</a:t>
                      </a: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9:00</a:t>
                      </a:r>
                      <a:r>
                        <a:rPr lang="en-GB" sz="18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am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r>
                        <a:rPr lang="en-SG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SG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hour</a:t>
                      </a:r>
                    </a:p>
                    <a:p>
                      <a:endParaRPr lang="en-GB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145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Exercise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10:00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hour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extLst>
                  <a:ext uri="{0D108BD9-81ED-4DB2-BD59-A6C34878D82A}">
                    <a16:rowId xmlns:a16="http://schemas.microsoft.com/office/drawing/2014/main" val="432824038"/>
                  </a:ext>
                </a:extLst>
              </a:tr>
              <a:tr h="340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</a:t>
                      </a: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11:00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min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extLst>
                  <a:ext uri="{0D108BD9-81ED-4DB2-BD59-A6C34878D82A}">
                    <a16:rowId xmlns:a16="http://schemas.microsoft.com/office/drawing/2014/main" val="3808902099"/>
                  </a:ext>
                </a:extLst>
              </a:tr>
              <a:tr h="354977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Single-Row</a:t>
                      </a:r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Functions Part 2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11:30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hour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61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Exercise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12:30 pm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min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4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1:00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hour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785390"/>
                  </a:ext>
                </a:extLst>
              </a:tr>
              <a:tr h="354961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Exercise Continued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2:00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min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33231"/>
                  </a:ext>
                </a:extLst>
              </a:tr>
              <a:tr h="354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2:30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min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514332"/>
                  </a:ext>
                </a:extLst>
              </a:tr>
              <a:tr h="354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3:00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min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86699"/>
                  </a:ext>
                </a:extLst>
              </a:tr>
              <a:tr h="354961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Functions Continued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3:30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min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15492"/>
                  </a:ext>
                </a:extLst>
              </a:tr>
              <a:tr h="354961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Exercise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4:00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hour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10013"/>
                  </a:ext>
                </a:extLst>
              </a:tr>
              <a:tr h="37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 study / Meeting</a:t>
                      </a:r>
                      <a:r>
                        <a:rPr lang="en-GB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USA</a:t>
                      </a:r>
                      <a:endParaRPr lang="en-GB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5:00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min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581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93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DM PowerPoint Theme Template 3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y_x003a_ xmlns="418db1f2-a8e7-49d4-a361-224a061ae1f9">2</Day_x003a_>
    <Day xmlns="418db1f2-a8e7-49d4-a361-224a061ae1f9">2</Da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89861B3F646489F8AEBE93814FF91" ma:contentTypeVersion="" ma:contentTypeDescription="Create a new document." ma:contentTypeScope="" ma:versionID="f9aaf9ae1821c4efb019990cff0224c4">
  <xsd:schema xmlns:xsd="http://www.w3.org/2001/XMLSchema" xmlns:xs="http://www.w3.org/2001/XMLSchema" xmlns:p="http://schemas.microsoft.com/office/2006/metadata/properties" xmlns:ns3="418db1f2-a8e7-49d4-a361-224a061ae1f9" targetNamespace="http://schemas.microsoft.com/office/2006/metadata/properties" ma:root="true" ma:fieldsID="4d05a0a280ed49aaeb4a0aece908c7fb" ns3:_="">
    <xsd:import namespace="418db1f2-a8e7-49d4-a361-224a061ae1f9"/>
    <xsd:element name="properties">
      <xsd:complexType>
        <xsd:sequence>
          <xsd:element name="documentManagement">
            <xsd:complexType>
              <xsd:all>
                <xsd:element ref="ns3:Day" minOccurs="0"/>
                <xsd:element ref="ns3:Day_x003a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db1f2-a8e7-49d4-a361-224a061ae1f9" elementFormDefault="qualified">
    <xsd:import namespace="http://schemas.microsoft.com/office/2006/documentManagement/types"/>
    <xsd:import namespace="http://schemas.microsoft.com/office/infopath/2007/PartnerControls"/>
    <xsd:element name="Day" ma:index="9" nillable="true" ma:displayName="Day" ma:default="1" ma:format="Dropdown" ma:internalName="Day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  <xsd:element name="Day_x003a_" ma:index="10" nillable="true" ma:displayName="Day:" ma:default="1" ma:format="Dropdown" ma:internalName="Day_x003a_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C2C827-D27E-4C32-A807-59199A79F0D1}">
  <ds:schemaRefs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418db1f2-a8e7-49d4-a361-224a061ae1f9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74EFE08-7695-48C9-822F-0482963E81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1BB62B-7C9C-4D0C-9D26-E11A5A9C01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db1f2-a8e7-49d4-a361-224a061ae1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2966</TotalTime>
  <Words>88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Wingdings</vt:lpstr>
      <vt:lpstr>FDM PowerPoint Theme Template 3</vt:lpstr>
      <vt:lpstr>SQL Lesson 7</vt:lpstr>
      <vt:lpstr>Day 2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Wheeler</dc:creator>
  <cp:lastModifiedBy>Richard Jimenez</cp:lastModifiedBy>
  <cp:revision>186</cp:revision>
  <dcterms:created xsi:type="dcterms:W3CDTF">2018-10-05T13:34:09Z</dcterms:created>
  <dcterms:modified xsi:type="dcterms:W3CDTF">2021-05-03T14:50:18Z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0x01010081089861B3F646489F8AEBE93814FF91</vt:lpwstr>
  </property>
</Properties>
</file>