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sldIdLst>
    <p:sldId id="384" r:id="rId5"/>
    <p:sldId id="383" r:id="rId6"/>
    <p:sldId id="340" r:id="rId7"/>
    <p:sldId id="679" r:id="rId8"/>
    <p:sldId id="682" r:id="rId9"/>
    <p:sldId id="680" r:id="rId10"/>
    <p:sldId id="681" r:id="rId11"/>
    <p:sldId id="683" r:id="rId12"/>
    <p:sldId id="684" r:id="rId13"/>
    <p:sldId id="685" r:id="rId14"/>
    <p:sldId id="686" r:id="rId15"/>
    <p:sldId id="687" r:id="rId16"/>
    <p:sldId id="688" r:id="rId17"/>
    <p:sldId id="689" r:id="rId18"/>
    <p:sldId id="690" r:id="rId19"/>
    <p:sldId id="652" r:id="rId20"/>
    <p:sldId id="434" r:id="rId21"/>
    <p:sldId id="43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F6"/>
    <a:srgbClr val="000000"/>
    <a:srgbClr val="0AB45A"/>
    <a:srgbClr val="8FEC8A"/>
    <a:srgbClr val="783CB4"/>
    <a:srgbClr val="969696"/>
    <a:srgbClr val="FF003C"/>
    <a:srgbClr val="FAB914"/>
    <a:srgbClr val="FAB41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3979" autoAdjust="0"/>
  </p:normalViewPr>
  <p:slideViewPr>
    <p:cSldViewPr snapToGrid="0">
      <p:cViewPr varScale="1">
        <p:scale>
          <a:sx n="69" d="100"/>
          <a:sy n="69" d="100"/>
        </p:scale>
        <p:origin x="624" y="44"/>
      </p:cViewPr>
      <p:guideLst/>
    </p:cSldViewPr>
  </p:slideViewPr>
  <p:outlineViewPr>
    <p:cViewPr>
      <p:scale>
        <a:sx n="33" d="100"/>
        <a:sy n="33" d="100"/>
      </p:scale>
      <p:origin x="0" y="-55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86"/>
    </p:cViewPr>
  </p:sorter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8D55B-BEAB-4B43-AAB8-22FF626FBE9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CDE56-EC98-4882-B0E3-8C51D454A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48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81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Pathway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Course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70012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70012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4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1800000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000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4636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2000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12000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03213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503213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4426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4426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88201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2000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22782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22782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33564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33564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44346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44346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22688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3136612"/>
            <a:ext cx="10992198" cy="584775"/>
          </a:xfrm>
        </p:spPr>
        <p:txBody>
          <a:bodyPr anchor="ctr" anchorCtr="0">
            <a:spAutoFit/>
          </a:bodyPr>
          <a:lstStyle>
            <a:lvl1pPr algn="ctr"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16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3200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2954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0674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3692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24323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4816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93292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60000" y="180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11002378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rgbClr val="00A4F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</a:t>
            </a:r>
            <a:r>
              <a:rPr lang="en-GB" dirty="0" smtClean="0"/>
              <a:t>Header (Arial 24 Bold)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60000" y="432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11002378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</a:t>
            </a:r>
            <a:r>
              <a:rPr lang="en-GB" dirty="0" smtClean="0"/>
              <a:t>Header (Arial 24 Bold)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70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94140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861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39279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10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5049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rot="10800000">
            <a:off x="0" y="38100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9722625" cy="584775"/>
          </a:xfrm>
          <a:prstGeom prst="rect">
            <a:avLst/>
          </a:prstGeom>
        </p:spPr>
        <p:txBody>
          <a:bodyPr vert="horz" wrap="square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8546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1297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25266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2334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256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92000" y="180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017836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</a:t>
            </a:r>
            <a:r>
              <a:rPr lang="en-GB" dirty="0" smtClean="0"/>
              <a:t>Header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92000" y="432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501783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</a:t>
            </a:r>
            <a:r>
              <a:rPr lang="en-GB" dirty="0" smtClean="0"/>
              <a:t>Header</a:t>
            </a:r>
            <a:endParaRPr lang="en-GB" dirty="0"/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465535" y="180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35" y="1188000"/>
            <a:ext cx="5303025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</a:t>
            </a:r>
            <a:r>
              <a:rPr lang="en-GB" dirty="0" smtClean="0"/>
              <a:t>Header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465535" y="432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285535" y="3708000"/>
            <a:ext cx="5303025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</a:t>
            </a:r>
            <a:r>
              <a:rPr lang="en-GB" dirty="0" smtClean="0"/>
              <a:t>Header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89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97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26123" y="2438400"/>
            <a:ext cx="10363569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Insert 'bubble' text here...</a:t>
            </a:r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04138323"/>
      </p:ext>
    </p:extLst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428" y="360000"/>
            <a:ext cx="10992198" cy="52322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657350"/>
            <a:ext cx="10363200" cy="113877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8305038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64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/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6400" y="1188000"/>
            <a:ext cx="466059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10306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2000"/>
            </a:lvl4pPr>
            <a:lvl5pPr>
              <a:lnSpc>
                <a:spcPct val="100000"/>
              </a:lnSpc>
              <a:spcBef>
                <a:spcPts val="0"/>
              </a:spcBef>
              <a:defRPr sz="2000"/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669799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5507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00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2656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41121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149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31966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31966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1966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2000" y="3273365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2000" y="474673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361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04574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7148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827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  <a:lvl2pPr>
              <a:defRPr/>
            </a:lvl2pPr>
          </a:lstStyle>
          <a:p>
            <a:pPr lvl="0"/>
            <a:r>
              <a:rPr lang="en-US" dirty="0" smtClean="0"/>
              <a:t>Edit Master text styles</a:t>
            </a:r>
            <a:endParaRPr lang="en-US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24557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37114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9671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646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360000"/>
            <a:ext cx="10992198" cy="584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00" y="1728000"/>
            <a:ext cx="10992198" cy="10772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5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7" r:id="rId2"/>
    <p:sldLayoutId id="2147483663" r:id="rId3"/>
    <p:sldLayoutId id="2147483664" r:id="rId4"/>
    <p:sldLayoutId id="2147483665" r:id="rId5"/>
    <p:sldLayoutId id="2147483668" r:id="rId6"/>
    <p:sldLayoutId id="2147483669" r:id="rId7"/>
    <p:sldLayoutId id="2147483671" r:id="rId8"/>
    <p:sldLayoutId id="2147483673" r:id="rId9"/>
    <p:sldLayoutId id="2147483670" r:id="rId10"/>
    <p:sldLayoutId id="2147483672" r:id="rId11"/>
    <p:sldLayoutId id="2147483674" r:id="rId12"/>
    <p:sldLayoutId id="2147483662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98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9" r:id="rId31"/>
    <p:sldLayoutId id="2147483700" r:id="rId3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2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B2CD1-81A2-4A01-9788-7F8A8522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SQL </a:t>
            </a:r>
            <a:r>
              <a:rPr lang="en-SG" smtClean="0"/>
              <a:t>Lesson 16a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F4C8A-A443-4E68-9221-BB5D333D9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000" y="2873623"/>
            <a:ext cx="6829324" cy="2257425"/>
          </a:xfrm>
        </p:spPr>
        <p:txBody>
          <a:bodyPr/>
          <a:lstStyle/>
          <a:p>
            <a:r>
              <a:rPr lang="en-SG" dirty="0" smtClean="0"/>
              <a:t>Datatypes</a:t>
            </a:r>
          </a:p>
          <a:p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96037-ADCF-4ED2-B464-301792AABF3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12000" y="5328371"/>
            <a:ext cx="5221288" cy="1323439"/>
          </a:xfrm>
        </p:spPr>
        <p:txBody>
          <a:bodyPr>
            <a:spAutoFit/>
          </a:bodyPr>
          <a:lstStyle/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pPr marL="0" indent="0">
              <a:buNone/>
            </a:pPr>
            <a:r>
              <a:rPr lang="en-SG" sz="1200" dirty="0" smtClean="0"/>
              <a:t> </a:t>
            </a:r>
            <a:endParaRPr lang="en-GB" sz="1200" dirty="0"/>
          </a:p>
          <a:p>
            <a:pPr marL="0" indent="0">
              <a:buNone/>
            </a:pPr>
            <a:r>
              <a:rPr lang="en-SG" sz="1200" dirty="0" smtClean="0"/>
              <a:t>V1.0 2020</a:t>
            </a:r>
          </a:p>
        </p:txBody>
      </p:sp>
    </p:spTree>
    <p:extLst>
      <p:ext uri="{BB962C8B-B14F-4D97-AF65-F5344CB8AC3E}">
        <p14:creationId xmlns:p14="http://schemas.microsoft.com/office/powerpoint/2010/main" val="263163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0" y="1482104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Introduction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9" y="2297827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Number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/>
              <a:t>Datatypes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88" y="4035457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7" y="3175741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Varchar2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869378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Date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1" y="570329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Timestamp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75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304059" y="1084697"/>
            <a:ext cx="8420100" cy="1344468"/>
          </a:xfrm>
          <a:prstGeom prst="rect">
            <a:avLst/>
          </a:prstGeom>
        </p:spPr>
        <p:txBody>
          <a:bodyPr/>
          <a:lstStyle/>
          <a:p>
            <a:pPr marL="342900" indent="-342900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Char is used for fixed-length character data columns</a:t>
            </a:r>
          </a:p>
          <a:p>
            <a:pPr marL="342900" indent="-342900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Char has a maximum length of 2000 characters</a:t>
            </a:r>
            <a:endParaRPr lang="en-GB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It is useful for country codes and other fixed-length character data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24133" y="2781520"/>
            <a:ext cx="2852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>
                <a:latin typeface="Consolas" pitchFamily="49" charset="0"/>
              </a:rPr>
              <a:t>c</a:t>
            </a:r>
            <a:r>
              <a:rPr lang="en-US" sz="2000" b="1" dirty="0" err="1" smtClean="0">
                <a:latin typeface="Consolas" pitchFamily="49" charset="0"/>
              </a:rPr>
              <a:t>ountry_id</a:t>
            </a:r>
            <a:r>
              <a:rPr lang="en-US" sz="2000" b="1" dirty="0" smtClean="0">
                <a:latin typeface="Consolas" pitchFamily="49" charset="0"/>
              </a:rPr>
              <a:t> CHAR(2)</a:t>
            </a:r>
            <a:endParaRPr lang="en-US" sz="20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2549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0" y="1482104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Introduction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9" y="2297827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Number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/>
              <a:t>Datatypes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54112" y="4869378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7" y="3175741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Varchar2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7" y="4035457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Char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1" y="570329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Timestamp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57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350241" y="1186297"/>
            <a:ext cx="8420100" cy="1907886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All date columns contain century, year, month, day, hour, minutes, and seconds.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Oracle displays date data in the DD-MON-RR format.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Oracle implicitly understands this format when used in SQL statements.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Dates were discussed in </a:t>
            </a:r>
            <a:r>
              <a:rPr lang="en-US" i="1" kern="0" dirty="0">
                <a:latin typeface="Arial" panose="020B0604020202020204" pitchFamily="34" charset="0"/>
                <a:cs typeface="Arial" panose="020B0604020202020204" pitchFamily="34" charset="0"/>
              </a:rPr>
              <a:t>Lesson </a:t>
            </a:r>
            <a:r>
              <a:rPr lang="en-US" i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09a  </a:t>
            </a:r>
            <a:r>
              <a:rPr lang="en-US" i="1" kern="0" dirty="0">
                <a:latin typeface="Arial" panose="020B0604020202020204" pitchFamily="34" charset="0"/>
                <a:cs typeface="Arial" panose="020B0604020202020204" pitchFamily="34" charset="0"/>
              </a:rPr>
              <a:t>Single-Row Functions Part 1.</a:t>
            </a:r>
            <a:endParaRPr lang="en-GB" i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42605" y="3519522"/>
            <a:ext cx="289848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>
                <a:latin typeface="Consolas" pitchFamily="49" charset="0"/>
              </a:rPr>
              <a:t>s</a:t>
            </a:r>
            <a:r>
              <a:rPr lang="en-US" sz="2000" b="1" dirty="0" err="1" smtClean="0">
                <a:latin typeface="Consolas" pitchFamily="49" charset="0"/>
              </a:rPr>
              <a:t>ales_date</a:t>
            </a:r>
            <a:r>
              <a:rPr lang="en-US" sz="2000" b="1" dirty="0" smtClean="0">
                <a:latin typeface="Consolas" pitchFamily="49" charset="0"/>
              </a:rPr>
              <a:t>	DATE</a:t>
            </a:r>
            <a:endParaRPr lang="en-US" sz="20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7442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0" y="1482104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Introduction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9" y="2297827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Number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/>
              <a:t>Datatypes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85" y="5773087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Timestamp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7" y="3175741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Varchar2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7" y="4035457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Char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6" y="489517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Date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45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57877" y="1177059"/>
            <a:ext cx="8420100" cy="1706336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Timestamp columns hold date data with fractions of a second up to nine places past the decimal </a:t>
            </a:r>
            <a:r>
              <a:rPr lang="en-GB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endParaRPr lang="en-GB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Unlike date columns, timestamp columns display the full date/time information and an AM/PM </a:t>
            </a:r>
            <a:r>
              <a:rPr lang="en-GB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indicator</a:t>
            </a:r>
            <a:endParaRPr lang="en-GB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 indent="-360000" defTabSz="914400" fontAlgn="base">
              <a:spcAft>
                <a:spcPts val="1200"/>
              </a:spcAft>
              <a:buClr>
                <a:srgbClr val="333399"/>
              </a:buClr>
              <a:buFont typeface="Wingdings 3" pitchFamily="18" charset="2"/>
              <a:buChar char="}"/>
              <a:defRPr/>
            </a:pPr>
            <a:endParaRPr lang="en-GB" sz="2200" kern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Timestamp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57877" y="2883395"/>
            <a:ext cx="435783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 smtClean="0">
                <a:latin typeface="Consolas" pitchFamily="49" charset="0"/>
              </a:rPr>
              <a:t>trade_timestamp</a:t>
            </a:r>
            <a:r>
              <a:rPr lang="en-US" sz="2000" b="1" dirty="0" smtClean="0">
                <a:latin typeface="Consolas" pitchFamily="49" charset="0"/>
              </a:rPr>
              <a:t>		TIMESTAMP</a:t>
            </a:r>
            <a:endParaRPr lang="en-US" sz="20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1730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360000"/>
            <a:ext cx="7680662" cy="584775"/>
          </a:xfrm>
        </p:spPr>
        <p:txBody>
          <a:bodyPr/>
          <a:lstStyle/>
          <a:p>
            <a:r>
              <a:rPr lang="en-GB" b="1" dirty="0">
                <a:ea typeface="+mn-ea"/>
                <a:cs typeface="Arial" panose="020B0604020202020204" pitchFamily="34" charset="0"/>
              </a:rPr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60000" y="1734837"/>
            <a:ext cx="7496073" cy="249299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A number column can only hold integer data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The char datatype holds variable length character data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Varchar2 can hold up to 50 characters of data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Timestamp data </a:t>
            </a:r>
            <a:r>
              <a:rPr lang="en-GB" dirty="0"/>
              <a:t>holds date and time with fractions of a </a:t>
            </a:r>
            <a:r>
              <a:rPr lang="en-GB" dirty="0" smtClean="0"/>
              <a:t>second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260000" y="1108973"/>
            <a:ext cx="7060553" cy="461665"/>
          </a:xfrm>
        </p:spPr>
        <p:txBody>
          <a:bodyPr/>
          <a:lstStyle/>
          <a:p>
            <a:r>
              <a:rPr lang="en-GB" dirty="0" smtClean="0"/>
              <a:t>True or false?</a:t>
            </a:r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484B82-33D4-4A89-8EF4-05CFD91085FC}"/>
              </a:ext>
            </a:extLst>
          </p:cNvPr>
          <p:cNvGrpSpPr>
            <a:grpSpLocks noChangeAspect="1"/>
          </p:cNvGrpSpPr>
          <p:nvPr/>
        </p:nvGrpSpPr>
        <p:grpSpPr>
          <a:xfrm>
            <a:off x="8944302" y="455333"/>
            <a:ext cx="979922" cy="1115305"/>
            <a:chOff x="4157663" y="1806575"/>
            <a:chExt cx="482600" cy="549275"/>
          </a:xfrm>
        </p:grpSpPr>
        <p:sp>
          <p:nvSpPr>
            <p:cNvPr id="6" name="Freeform 71">
              <a:extLst>
                <a:ext uri="{FF2B5EF4-FFF2-40B4-BE49-F238E27FC236}">
                  <a16:creationId xmlns:a16="http://schemas.microsoft.com/office/drawing/2014/main" id="{BA6ADF02-0C72-48F7-B271-95490777A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1806575"/>
              <a:ext cx="482600" cy="549275"/>
            </a:xfrm>
            <a:custGeom>
              <a:avLst/>
              <a:gdLst>
                <a:gd name="T0" fmla="*/ 875 w 912"/>
                <a:gd name="T1" fmla="*/ 1023 h 1037"/>
                <a:gd name="T2" fmla="*/ 850 w 912"/>
                <a:gd name="T3" fmla="*/ 1037 h 1037"/>
                <a:gd name="T4" fmla="*/ 820 w 912"/>
                <a:gd name="T5" fmla="*/ 1004 h 1037"/>
                <a:gd name="T6" fmla="*/ 749 w 912"/>
                <a:gd name="T7" fmla="*/ 870 h 1037"/>
                <a:gd name="T8" fmla="*/ 732 w 912"/>
                <a:gd name="T9" fmla="*/ 746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8 h 1037"/>
                <a:gd name="T18" fmla="*/ 731 w 912"/>
                <a:gd name="T19" fmla="*/ 112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8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0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5 h 1037"/>
                <a:gd name="T42" fmla="*/ 159 w 912"/>
                <a:gd name="T43" fmla="*/ 725 h 1037"/>
                <a:gd name="T44" fmla="*/ 182 w 912"/>
                <a:gd name="T45" fmla="*/ 745 h 1037"/>
                <a:gd name="T46" fmla="*/ 171 w 912"/>
                <a:gd name="T47" fmla="*/ 769 h 1037"/>
                <a:gd name="T48" fmla="*/ 127 w 912"/>
                <a:gd name="T49" fmla="*/ 770 h 1037"/>
                <a:gd name="T50" fmla="*/ 143 w 912"/>
                <a:gd name="T51" fmla="*/ 838 h 1037"/>
                <a:gd name="T52" fmla="*/ 143 w 912"/>
                <a:gd name="T53" fmla="*/ 880 h 1037"/>
                <a:gd name="T54" fmla="*/ 216 w 912"/>
                <a:gd name="T55" fmla="*/ 914 h 1037"/>
                <a:gd name="T56" fmla="*/ 341 w 912"/>
                <a:gd name="T57" fmla="*/ 933 h 1037"/>
                <a:gd name="T58" fmla="*/ 409 w 912"/>
                <a:gd name="T59" fmla="*/ 976 h 1037"/>
                <a:gd name="T60" fmla="*/ 425 w 912"/>
                <a:gd name="T61" fmla="*/ 1021 h 1037"/>
                <a:gd name="T62" fmla="*/ 403 w 912"/>
                <a:gd name="T63" fmla="*/ 1037 h 1037"/>
                <a:gd name="T64" fmla="*/ 381 w 912"/>
                <a:gd name="T65" fmla="*/ 1022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4 h 1037"/>
                <a:gd name="T72" fmla="*/ 99 w 912"/>
                <a:gd name="T73" fmla="*/ 901 h 1037"/>
                <a:gd name="T74" fmla="*/ 92 w 912"/>
                <a:gd name="T75" fmla="*/ 847 h 1037"/>
                <a:gd name="T76" fmla="*/ 87 w 912"/>
                <a:gd name="T77" fmla="*/ 804 h 1037"/>
                <a:gd name="T78" fmla="*/ 64 w 912"/>
                <a:gd name="T79" fmla="*/ 773 h 1037"/>
                <a:gd name="T80" fmla="*/ 65 w 912"/>
                <a:gd name="T81" fmla="*/ 747 h 1037"/>
                <a:gd name="T82" fmla="*/ 79 w 912"/>
                <a:gd name="T83" fmla="*/ 691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5 h 1037"/>
                <a:gd name="T90" fmla="*/ 108 w 912"/>
                <a:gd name="T91" fmla="*/ 289 h 1037"/>
                <a:gd name="T92" fmla="*/ 171 w 912"/>
                <a:gd name="T93" fmla="*/ 171 h 1037"/>
                <a:gd name="T94" fmla="*/ 263 w 912"/>
                <a:gd name="T95" fmla="*/ 83 h 1037"/>
                <a:gd name="T96" fmla="*/ 403 w 912"/>
                <a:gd name="T97" fmla="*/ 15 h 1037"/>
                <a:gd name="T98" fmla="*/ 531 w 912"/>
                <a:gd name="T99" fmla="*/ 0 h 1037"/>
                <a:gd name="T100" fmla="*/ 663 w 912"/>
                <a:gd name="T101" fmla="*/ 25 h 1037"/>
                <a:gd name="T102" fmla="*/ 777 w 912"/>
                <a:gd name="T103" fmla="*/ 86 h 1037"/>
                <a:gd name="T104" fmla="*/ 862 w 912"/>
                <a:gd name="T105" fmla="*/ 177 h 1037"/>
                <a:gd name="T106" fmla="*/ 907 w 912"/>
                <a:gd name="T107" fmla="*/ 298 h 1037"/>
                <a:gd name="T108" fmla="*/ 907 w 912"/>
                <a:gd name="T109" fmla="*/ 421 h 1037"/>
                <a:gd name="T110" fmla="*/ 832 w 912"/>
                <a:gd name="T111" fmla="*/ 629 h 1037"/>
                <a:gd name="T112" fmla="*/ 778 w 912"/>
                <a:gd name="T113" fmla="*/ 769 h 1037"/>
                <a:gd name="T114" fmla="*/ 804 w 912"/>
                <a:gd name="T115" fmla="*/ 874 h 1037"/>
                <a:gd name="T116" fmla="*/ 874 w 912"/>
                <a:gd name="T117" fmla="*/ 100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0"/>
                  </a:moveTo>
                  <a:lnTo>
                    <a:pt x="874" y="1000"/>
                  </a:lnTo>
                  <a:lnTo>
                    <a:pt x="876" y="1004"/>
                  </a:lnTo>
                  <a:lnTo>
                    <a:pt x="877" y="1009"/>
                  </a:lnTo>
                  <a:lnTo>
                    <a:pt x="877" y="1014"/>
                  </a:lnTo>
                  <a:lnTo>
                    <a:pt x="876" y="1018"/>
                  </a:lnTo>
                  <a:lnTo>
                    <a:pt x="875" y="1023"/>
                  </a:lnTo>
                  <a:lnTo>
                    <a:pt x="872" y="1026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7"/>
                  </a:lnTo>
                  <a:lnTo>
                    <a:pt x="831" y="1023"/>
                  </a:lnTo>
                  <a:lnTo>
                    <a:pt x="831" y="1023"/>
                  </a:lnTo>
                  <a:lnTo>
                    <a:pt x="820" y="1004"/>
                  </a:lnTo>
                  <a:lnTo>
                    <a:pt x="820" y="1004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1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1"/>
                  </a:lnTo>
                  <a:lnTo>
                    <a:pt x="738" y="833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79"/>
                  </a:lnTo>
                  <a:lnTo>
                    <a:pt x="730" y="763"/>
                  </a:lnTo>
                  <a:lnTo>
                    <a:pt x="732" y="746"/>
                  </a:lnTo>
                  <a:lnTo>
                    <a:pt x="732" y="746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79"/>
                  </a:lnTo>
                  <a:lnTo>
                    <a:pt x="763" y="658"/>
                  </a:lnTo>
                  <a:lnTo>
                    <a:pt x="785" y="613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2"/>
                  </a:lnTo>
                  <a:lnTo>
                    <a:pt x="838" y="497"/>
                  </a:lnTo>
                  <a:lnTo>
                    <a:pt x="846" y="472"/>
                  </a:lnTo>
                  <a:lnTo>
                    <a:pt x="853" y="444"/>
                  </a:lnTo>
                  <a:lnTo>
                    <a:pt x="859" y="417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6"/>
                  </a:lnTo>
                  <a:lnTo>
                    <a:pt x="864" y="356"/>
                  </a:lnTo>
                  <a:lnTo>
                    <a:pt x="863" y="338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2"/>
                  </a:lnTo>
                  <a:lnTo>
                    <a:pt x="846" y="257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1"/>
                  </a:lnTo>
                  <a:lnTo>
                    <a:pt x="810" y="188"/>
                  </a:lnTo>
                  <a:lnTo>
                    <a:pt x="801" y="176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1"/>
                  </a:lnTo>
                  <a:lnTo>
                    <a:pt x="731" y="112"/>
                  </a:lnTo>
                  <a:lnTo>
                    <a:pt x="718" y="104"/>
                  </a:lnTo>
                  <a:lnTo>
                    <a:pt x="704" y="96"/>
                  </a:lnTo>
                  <a:lnTo>
                    <a:pt x="689" y="89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8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2"/>
                  </a:lnTo>
                  <a:lnTo>
                    <a:pt x="325" y="101"/>
                  </a:lnTo>
                  <a:lnTo>
                    <a:pt x="308" y="111"/>
                  </a:lnTo>
                  <a:lnTo>
                    <a:pt x="291" y="122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4"/>
                  </a:lnTo>
                  <a:lnTo>
                    <a:pt x="232" y="174"/>
                  </a:lnTo>
                  <a:lnTo>
                    <a:pt x="221" y="187"/>
                  </a:lnTo>
                  <a:lnTo>
                    <a:pt x="210" y="200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5"/>
                  </a:lnTo>
                  <a:lnTo>
                    <a:pt x="167" y="270"/>
                  </a:lnTo>
                  <a:lnTo>
                    <a:pt x="161" y="284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5"/>
                  </a:lnTo>
                  <a:lnTo>
                    <a:pt x="145" y="360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0"/>
                  </a:lnTo>
                  <a:lnTo>
                    <a:pt x="146" y="428"/>
                  </a:lnTo>
                  <a:lnTo>
                    <a:pt x="144" y="438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0"/>
                  </a:lnTo>
                  <a:lnTo>
                    <a:pt x="97" y="538"/>
                  </a:lnTo>
                  <a:lnTo>
                    <a:pt x="68" y="593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4"/>
                  </a:lnTo>
                  <a:lnTo>
                    <a:pt x="137" y="669"/>
                  </a:lnTo>
                  <a:lnTo>
                    <a:pt x="137" y="674"/>
                  </a:lnTo>
                  <a:lnTo>
                    <a:pt x="137" y="679"/>
                  </a:lnTo>
                  <a:lnTo>
                    <a:pt x="136" y="685"/>
                  </a:lnTo>
                  <a:lnTo>
                    <a:pt x="136" y="685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5"/>
                  </a:lnTo>
                  <a:lnTo>
                    <a:pt x="182" y="750"/>
                  </a:lnTo>
                  <a:lnTo>
                    <a:pt x="182" y="750"/>
                  </a:lnTo>
                  <a:lnTo>
                    <a:pt x="182" y="754"/>
                  </a:lnTo>
                  <a:lnTo>
                    <a:pt x="180" y="759"/>
                  </a:lnTo>
                  <a:lnTo>
                    <a:pt x="178" y="763"/>
                  </a:lnTo>
                  <a:lnTo>
                    <a:pt x="175" y="766"/>
                  </a:lnTo>
                  <a:lnTo>
                    <a:pt x="171" y="769"/>
                  </a:lnTo>
                  <a:lnTo>
                    <a:pt x="167" y="771"/>
                  </a:lnTo>
                  <a:lnTo>
                    <a:pt x="162" y="773"/>
                  </a:lnTo>
                  <a:lnTo>
                    <a:pt x="158" y="773"/>
                  </a:lnTo>
                  <a:lnTo>
                    <a:pt x="158" y="773"/>
                  </a:lnTo>
                  <a:lnTo>
                    <a:pt x="144" y="772"/>
                  </a:lnTo>
                  <a:lnTo>
                    <a:pt x="127" y="770"/>
                  </a:lnTo>
                  <a:lnTo>
                    <a:pt x="127" y="770"/>
                  </a:lnTo>
                  <a:lnTo>
                    <a:pt x="136" y="776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8"/>
                  </a:lnTo>
                  <a:lnTo>
                    <a:pt x="143" y="838"/>
                  </a:lnTo>
                  <a:lnTo>
                    <a:pt x="141" y="848"/>
                  </a:lnTo>
                  <a:lnTo>
                    <a:pt x="140" y="859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09"/>
                  </a:lnTo>
                  <a:lnTo>
                    <a:pt x="216" y="914"/>
                  </a:lnTo>
                  <a:lnTo>
                    <a:pt x="235" y="917"/>
                  </a:lnTo>
                  <a:lnTo>
                    <a:pt x="268" y="924"/>
                  </a:lnTo>
                  <a:lnTo>
                    <a:pt x="268" y="924"/>
                  </a:lnTo>
                  <a:lnTo>
                    <a:pt x="288" y="927"/>
                  </a:lnTo>
                  <a:lnTo>
                    <a:pt x="309" y="929"/>
                  </a:lnTo>
                  <a:lnTo>
                    <a:pt x="330" y="931"/>
                  </a:lnTo>
                  <a:lnTo>
                    <a:pt x="341" y="933"/>
                  </a:lnTo>
                  <a:lnTo>
                    <a:pt x="351" y="936"/>
                  </a:lnTo>
                  <a:lnTo>
                    <a:pt x="361" y="939"/>
                  </a:lnTo>
                  <a:lnTo>
                    <a:pt x="371" y="943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2"/>
                  </a:lnTo>
                  <a:lnTo>
                    <a:pt x="424" y="1002"/>
                  </a:lnTo>
                  <a:lnTo>
                    <a:pt x="426" y="1007"/>
                  </a:lnTo>
                  <a:lnTo>
                    <a:pt x="426" y="1012"/>
                  </a:lnTo>
                  <a:lnTo>
                    <a:pt x="426" y="1016"/>
                  </a:lnTo>
                  <a:lnTo>
                    <a:pt x="425" y="1021"/>
                  </a:lnTo>
                  <a:lnTo>
                    <a:pt x="423" y="1025"/>
                  </a:lnTo>
                  <a:lnTo>
                    <a:pt x="420" y="1028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6"/>
                  </a:lnTo>
                  <a:lnTo>
                    <a:pt x="381" y="1022"/>
                  </a:lnTo>
                  <a:lnTo>
                    <a:pt x="381" y="1022"/>
                  </a:lnTo>
                  <a:lnTo>
                    <a:pt x="376" y="1013"/>
                  </a:lnTo>
                  <a:lnTo>
                    <a:pt x="369" y="1005"/>
                  </a:lnTo>
                  <a:lnTo>
                    <a:pt x="364" y="999"/>
                  </a:lnTo>
                  <a:lnTo>
                    <a:pt x="357" y="993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4"/>
                  </a:lnTo>
                  <a:lnTo>
                    <a:pt x="139" y="939"/>
                  </a:lnTo>
                  <a:lnTo>
                    <a:pt x="129" y="934"/>
                  </a:lnTo>
                  <a:lnTo>
                    <a:pt x="121" y="928"/>
                  </a:lnTo>
                  <a:lnTo>
                    <a:pt x="113" y="921"/>
                  </a:lnTo>
                  <a:lnTo>
                    <a:pt x="106" y="913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2"/>
                  </a:lnTo>
                  <a:lnTo>
                    <a:pt x="91" y="854"/>
                  </a:lnTo>
                  <a:lnTo>
                    <a:pt x="92" y="847"/>
                  </a:lnTo>
                  <a:lnTo>
                    <a:pt x="94" y="834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0"/>
                  </a:lnTo>
                  <a:lnTo>
                    <a:pt x="64" y="773"/>
                  </a:lnTo>
                  <a:lnTo>
                    <a:pt x="66" y="767"/>
                  </a:lnTo>
                  <a:lnTo>
                    <a:pt x="70" y="761"/>
                  </a:lnTo>
                  <a:lnTo>
                    <a:pt x="76" y="756"/>
                  </a:lnTo>
                  <a:lnTo>
                    <a:pt x="76" y="756"/>
                  </a:lnTo>
                  <a:lnTo>
                    <a:pt x="72" y="754"/>
                  </a:lnTo>
                  <a:lnTo>
                    <a:pt x="68" y="751"/>
                  </a:lnTo>
                  <a:lnTo>
                    <a:pt x="65" y="747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1"/>
                  </a:lnTo>
                  <a:lnTo>
                    <a:pt x="79" y="691"/>
                  </a:lnTo>
                  <a:lnTo>
                    <a:pt x="51" y="684"/>
                  </a:lnTo>
                  <a:lnTo>
                    <a:pt x="37" y="679"/>
                  </a:lnTo>
                  <a:lnTo>
                    <a:pt x="28" y="675"/>
                  </a:lnTo>
                  <a:lnTo>
                    <a:pt x="28" y="675"/>
                  </a:lnTo>
                  <a:lnTo>
                    <a:pt x="19" y="669"/>
                  </a:lnTo>
                  <a:lnTo>
                    <a:pt x="11" y="662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4"/>
                  </a:lnTo>
                  <a:lnTo>
                    <a:pt x="6" y="604"/>
                  </a:lnTo>
                  <a:lnTo>
                    <a:pt x="6" y="604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4"/>
                  </a:lnTo>
                  <a:lnTo>
                    <a:pt x="98" y="426"/>
                  </a:lnTo>
                  <a:lnTo>
                    <a:pt x="100" y="419"/>
                  </a:lnTo>
                  <a:lnTo>
                    <a:pt x="100" y="415"/>
                  </a:lnTo>
                  <a:lnTo>
                    <a:pt x="100" y="415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0"/>
                  </a:lnTo>
                  <a:lnTo>
                    <a:pt x="97" y="342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0"/>
                  </a:lnTo>
                  <a:lnTo>
                    <a:pt x="121" y="253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2"/>
                  </a:lnTo>
                  <a:lnTo>
                    <a:pt x="160" y="186"/>
                  </a:lnTo>
                  <a:lnTo>
                    <a:pt x="171" y="171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0"/>
                  </a:lnTo>
                  <a:lnTo>
                    <a:pt x="246" y="96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8"/>
                  </a:lnTo>
                  <a:lnTo>
                    <a:pt x="360" y="29"/>
                  </a:lnTo>
                  <a:lnTo>
                    <a:pt x="382" y="22"/>
                  </a:lnTo>
                  <a:lnTo>
                    <a:pt x="403" y="15"/>
                  </a:lnTo>
                  <a:lnTo>
                    <a:pt x="424" y="10"/>
                  </a:lnTo>
                  <a:lnTo>
                    <a:pt x="446" y="6"/>
                  </a:lnTo>
                  <a:lnTo>
                    <a:pt x="468" y="3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4"/>
                  </a:lnTo>
                  <a:lnTo>
                    <a:pt x="589" y="6"/>
                  </a:lnTo>
                  <a:lnTo>
                    <a:pt x="608" y="10"/>
                  </a:lnTo>
                  <a:lnTo>
                    <a:pt x="627" y="14"/>
                  </a:lnTo>
                  <a:lnTo>
                    <a:pt x="645" y="19"/>
                  </a:lnTo>
                  <a:lnTo>
                    <a:pt x="663" y="25"/>
                  </a:lnTo>
                  <a:lnTo>
                    <a:pt x="680" y="31"/>
                  </a:lnTo>
                  <a:lnTo>
                    <a:pt x="698" y="39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6"/>
                  </a:lnTo>
                  <a:lnTo>
                    <a:pt x="791" y="97"/>
                  </a:lnTo>
                  <a:lnTo>
                    <a:pt x="804" y="109"/>
                  </a:lnTo>
                  <a:lnTo>
                    <a:pt x="817" y="121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7"/>
                  </a:lnTo>
                  <a:lnTo>
                    <a:pt x="871" y="193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9" y="260"/>
                  </a:lnTo>
                  <a:lnTo>
                    <a:pt x="903" y="278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6"/>
                  </a:lnTo>
                  <a:lnTo>
                    <a:pt x="912" y="356"/>
                  </a:lnTo>
                  <a:lnTo>
                    <a:pt x="912" y="356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1"/>
                  </a:lnTo>
                  <a:lnTo>
                    <a:pt x="902" y="451"/>
                  </a:lnTo>
                  <a:lnTo>
                    <a:pt x="895" y="481"/>
                  </a:lnTo>
                  <a:lnTo>
                    <a:pt x="886" y="508"/>
                  </a:lnTo>
                  <a:lnTo>
                    <a:pt x="876" y="533"/>
                  </a:lnTo>
                  <a:lnTo>
                    <a:pt x="866" y="559"/>
                  </a:lnTo>
                  <a:lnTo>
                    <a:pt x="854" y="583"/>
                  </a:lnTo>
                  <a:lnTo>
                    <a:pt x="832" y="629"/>
                  </a:lnTo>
                  <a:lnTo>
                    <a:pt x="810" y="672"/>
                  </a:lnTo>
                  <a:lnTo>
                    <a:pt x="801" y="693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6"/>
                  </a:lnTo>
                  <a:lnTo>
                    <a:pt x="780" y="756"/>
                  </a:lnTo>
                  <a:lnTo>
                    <a:pt x="778" y="769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8"/>
                  </a:lnTo>
                  <a:lnTo>
                    <a:pt x="791" y="843"/>
                  </a:lnTo>
                  <a:lnTo>
                    <a:pt x="797" y="858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2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0"/>
                  </a:lnTo>
                  <a:lnTo>
                    <a:pt x="874" y="1000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2">
              <a:extLst>
                <a:ext uri="{FF2B5EF4-FFF2-40B4-BE49-F238E27FC236}">
                  <a16:creationId xmlns:a16="http://schemas.microsoft.com/office/drawing/2014/main" id="{6F087664-77DA-45B5-B952-9F0A5C2257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4500" y="1890713"/>
              <a:ext cx="333375" cy="261938"/>
            </a:xfrm>
            <a:custGeom>
              <a:avLst/>
              <a:gdLst>
                <a:gd name="T0" fmla="*/ 234 w 630"/>
                <a:gd name="T1" fmla="*/ 333 h 494"/>
                <a:gd name="T2" fmla="*/ 237 w 630"/>
                <a:gd name="T3" fmla="*/ 358 h 494"/>
                <a:gd name="T4" fmla="*/ 235 w 630"/>
                <a:gd name="T5" fmla="*/ 447 h 494"/>
                <a:gd name="T6" fmla="*/ 184 w 630"/>
                <a:gd name="T7" fmla="*/ 451 h 494"/>
                <a:gd name="T8" fmla="*/ 105 w 630"/>
                <a:gd name="T9" fmla="*/ 494 h 494"/>
                <a:gd name="T10" fmla="*/ 76 w 630"/>
                <a:gd name="T11" fmla="*/ 451 h 494"/>
                <a:gd name="T12" fmla="*/ 0 w 630"/>
                <a:gd name="T13" fmla="*/ 405 h 494"/>
                <a:gd name="T14" fmla="*/ 22 w 630"/>
                <a:gd name="T15" fmla="*/ 358 h 494"/>
                <a:gd name="T16" fmla="*/ 0 w 630"/>
                <a:gd name="T17" fmla="*/ 312 h 494"/>
                <a:gd name="T18" fmla="*/ 66 w 630"/>
                <a:gd name="T19" fmla="*/ 272 h 494"/>
                <a:gd name="T20" fmla="*/ 105 w 630"/>
                <a:gd name="T21" fmla="*/ 223 h 494"/>
                <a:gd name="T22" fmla="*/ 172 w 630"/>
                <a:gd name="T23" fmla="*/ 259 h 494"/>
                <a:gd name="T24" fmla="*/ 205 w 630"/>
                <a:gd name="T25" fmla="*/ 280 h 494"/>
                <a:gd name="T26" fmla="*/ 379 w 630"/>
                <a:gd name="T27" fmla="*/ 119 h 494"/>
                <a:gd name="T28" fmla="*/ 411 w 630"/>
                <a:gd name="T29" fmla="*/ 107 h 494"/>
                <a:gd name="T30" fmla="*/ 445 w 630"/>
                <a:gd name="T31" fmla="*/ 107 h 494"/>
                <a:gd name="T32" fmla="*/ 477 w 630"/>
                <a:gd name="T33" fmla="*/ 119 h 494"/>
                <a:gd name="T34" fmla="*/ 497 w 630"/>
                <a:gd name="T35" fmla="*/ 138 h 494"/>
                <a:gd name="T36" fmla="*/ 514 w 630"/>
                <a:gd name="T37" fmla="*/ 169 h 494"/>
                <a:gd name="T38" fmla="*/ 517 w 630"/>
                <a:gd name="T39" fmla="*/ 202 h 494"/>
                <a:gd name="T40" fmla="*/ 506 w 630"/>
                <a:gd name="T41" fmla="*/ 236 h 494"/>
                <a:gd name="T42" fmla="*/ 491 w 630"/>
                <a:gd name="T43" fmla="*/ 257 h 494"/>
                <a:gd name="T44" fmla="*/ 461 w 630"/>
                <a:gd name="T45" fmla="*/ 276 h 494"/>
                <a:gd name="T46" fmla="*/ 427 w 630"/>
                <a:gd name="T47" fmla="*/ 283 h 494"/>
                <a:gd name="T48" fmla="*/ 394 w 630"/>
                <a:gd name="T49" fmla="*/ 276 h 494"/>
                <a:gd name="T50" fmla="*/ 365 w 630"/>
                <a:gd name="T51" fmla="*/ 257 h 494"/>
                <a:gd name="T52" fmla="*/ 348 w 630"/>
                <a:gd name="T53" fmla="*/ 236 h 494"/>
                <a:gd name="T54" fmla="*/ 339 w 630"/>
                <a:gd name="T55" fmla="*/ 202 h 494"/>
                <a:gd name="T56" fmla="*/ 342 w 630"/>
                <a:gd name="T57" fmla="*/ 169 h 494"/>
                <a:gd name="T58" fmla="*/ 359 w 630"/>
                <a:gd name="T59" fmla="*/ 138 h 494"/>
                <a:gd name="T60" fmla="*/ 495 w 630"/>
                <a:gd name="T61" fmla="*/ 0 h 494"/>
                <a:gd name="T62" fmla="*/ 544 w 630"/>
                <a:gd name="T63" fmla="*/ 93 h 494"/>
                <a:gd name="T64" fmla="*/ 566 w 630"/>
                <a:gd name="T65" fmla="*/ 126 h 494"/>
                <a:gd name="T66" fmla="*/ 630 w 630"/>
                <a:gd name="T67" fmla="*/ 156 h 494"/>
                <a:gd name="T68" fmla="*/ 573 w 630"/>
                <a:gd name="T69" fmla="*/ 244 h 494"/>
                <a:gd name="T70" fmla="*/ 556 w 630"/>
                <a:gd name="T71" fmla="*/ 279 h 494"/>
                <a:gd name="T72" fmla="*/ 562 w 630"/>
                <a:gd name="T73" fmla="*/ 350 h 494"/>
                <a:gd name="T74" fmla="*/ 458 w 630"/>
                <a:gd name="T75" fmla="*/ 345 h 494"/>
                <a:gd name="T76" fmla="*/ 418 w 630"/>
                <a:gd name="T77" fmla="*/ 348 h 494"/>
                <a:gd name="T78" fmla="*/ 360 w 630"/>
                <a:gd name="T79" fmla="*/ 389 h 494"/>
                <a:gd name="T80" fmla="*/ 312 w 630"/>
                <a:gd name="T81" fmla="*/ 296 h 494"/>
                <a:gd name="T82" fmla="*/ 290 w 630"/>
                <a:gd name="T83" fmla="*/ 262 h 494"/>
                <a:gd name="T84" fmla="*/ 225 w 630"/>
                <a:gd name="T85" fmla="*/ 233 h 494"/>
                <a:gd name="T86" fmla="*/ 282 w 630"/>
                <a:gd name="T87" fmla="*/ 145 h 494"/>
                <a:gd name="T88" fmla="*/ 300 w 630"/>
                <a:gd name="T89" fmla="*/ 109 h 494"/>
                <a:gd name="T90" fmla="*/ 293 w 630"/>
                <a:gd name="T91" fmla="*/ 38 h 494"/>
                <a:gd name="T92" fmla="*/ 398 w 630"/>
                <a:gd name="T93" fmla="*/ 43 h 494"/>
                <a:gd name="T94" fmla="*/ 438 w 630"/>
                <a:gd name="T95" fmla="*/ 40 h 494"/>
                <a:gd name="T96" fmla="*/ 467 w 630"/>
                <a:gd name="T97" fmla="*/ 45 h 494"/>
                <a:gd name="T98" fmla="*/ 142 w 630"/>
                <a:gd name="T99" fmla="*/ 300 h 494"/>
                <a:gd name="T100" fmla="*/ 179 w 630"/>
                <a:gd name="T101" fmla="*/ 325 h 494"/>
                <a:gd name="T102" fmla="*/ 191 w 630"/>
                <a:gd name="T103" fmla="*/ 358 h 494"/>
                <a:gd name="T104" fmla="*/ 185 w 630"/>
                <a:gd name="T105" fmla="*/ 382 h 494"/>
                <a:gd name="T106" fmla="*/ 153 w 630"/>
                <a:gd name="T107" fmla="*/ 413 h 494"/>
                <a:gd name="T108" fmla="*/ 130 w 630"/>
                <a:gd name="T109" fmla="*/ 418 h 494"/>
                <a:gd name="T110" fmla="*/ 96 w 630"/>
                <a:gd name="T111" fmla="*/ 408 h 494"/>
                <a:gd name="T112" fmla="*/ 71 w 630"/>
                <a:gd name="T113" fmla="*/ 370 h 494"/>
                <a:gd name="T114" fmla="*/ 71 w 630"/>
                <a:gd name="T115" fmla="*/ 352 h 494"/>
                <a:gd name="T116" fmla="*/ 88 w 630"/>
                <a:gd name="T117" fmla="*/ 316 h 494"/>
                <a:gd name="T118" fmla="*/ 124 w 630"/>
                <a:gd name="T119" fmla="*/ 299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0" h="494">
                  <a:moveTo>
                    <a:pt x="205" y="280"/>
                  </a:moveTo>
                  <a:lnTo>
                    <a:pt x="235" y="269"/>
                  </a:lnTo>
                  <a:lnTo>
                    <a:pt x="259" y="312"/>
                  </a:lnTo>
                  <a:lnTo>
                    <a:pt x="234" y="333"/>
                  </a:lnTo>
                  <a:lnTo>
                    <a:pt x="234" y="333"/>
                  </a:lnTo>
                  <a:lnTo>
                    <a:pt x="237" y="345"/>
                  </a:lnTo>
                  <a:lnTo>
                    <a:pt x="237" y="358"/>
                  </a:lnTo>
                  <a:lnTo>
                    <a:pt x="237" y="358"/>
                  </a:lnTo>
                  <a:lnTo>
                    <a:pt x="237" y="371"/>
                  </a:lnTo>
                  <a:lnTo>
                    <a:pt x="234" y="384"/>
                  </a:lnTo>
                  <a:lnTo>
                    <a:pt x="259" y="405"/>
                  </a:lnTo>
                  <a:lnTo>
                    <a:pt x="235" y="447"/>
                  </a:lnTo>
                  <a:lnTo>
                    <a:pt x="205" y="436"/>
                  </a:lnTo>
                  <a:lnTo>
                    <a:pt x="205" y="436"/>
                  </a:lnTo>
                  <a:lnTo>
                    <a:pt x="195" y="444"/>
                  </a:lnTo>
                  <a:lnTo>
                    <a:pt x="184" y="451"/>
                  </a:lnTo>
                  <a:lnTo>
                    <a:pt x="172" y="456"/>
                  </a:lnTo>
                  <a:lnTo>
                    <a:pt x="160" y="462"/>
                  </a:lnTo>
                  <a:lnTo>
                    <a:pt x="154" y="494"/>
                  </a:lnTo>
                  <a:lnTo>
                    <a:pt x="105" y="494"/>
                  </a:lnTo>
                  <a:lnTo>
                    <a:pt x="100" y="462"/>
                  </a:lnTo>
                  <a:lnTo>
                    <a:pt x="100" y="462"/>
                  </a:lnTo>
                  <a:lnTo>
                    <a:pt x="88" y="456"/>
                  </a:lnTo>
                  <a:lnTo>
                    <a:pt x="76" y="451"/>
                  </a:lnTo>
                  <a:lnTo>
                    <a:pt x="66" y="444"/>
                  </a:lnTo>
                  <a:lnTo>
                    <a:pt x="56" y="436"/>
                  </a:lnTo>
                  <a:lnTo>
                    <a:pt x="24" y="447"/>
                  </a:lnTo>
                  <a:lnTo>
                    <a:pt x="0" y="405"/>
                  </a:lnTo>
                  <a:lnTo>
                    <a:pt x="25" y="384"/>
                  </a:lnTo>
                  <a:lnTo>
                    <a:pt x="25" y="384"/>
                  </a:lnTo>
                  <a:lnTo>
                    <a:pt x="23" y="371"/>
                  </a:lnTo>
                  <a:lnTo>
                    <a:pt x="22" y="358"/>
                  </a:lnTo>
                  <a:lnTo>
                    <a:pt x="22" y="358"/>
                  </a:lnTo>
                  <a:lnTo>
                    <a:pt x="23" y="345"/>
                  </a:lnTo>
                  <a:lnTo>
                    <a:pt x="25" y="333"/>
                  </a:lnTo>
                  <a:lnTo>
                    <a:pt x="0" y="312"/>
                  </a:lnTo>
                  <a:lnTo>
                    <a:pt x="24" y="269"/>
                  </a:lnTo>
                  <a:lnTo>
                    <a:pt x="56" y="280"/>
                  </a:lnTo>
                  <a:lnTo>
                    <a:pt x="56" y="280"/>
                  </a:lnTo>
                  <a:lnTo>
                    <a:pt x="66" y="272"/>
                  </a:lnTo>
                  <a:lnTo>
                    <a:pt x="76" y="265"/>
                  </a:lnTo>
                  <a:lnTo>
                    <a:pt x="88" y="259"/>
                  </a:lnTo>
                  <a:lnTo>
                    <a:pt x="100" y="255"/>
                  </a:lnTo>
                  <a:lnTo>
                    <a:pt x="105" y="223"/>
                  </a:lnTo>
                  <a:lnTo>
                    <a:pt x="154" y="223"/>
                  </a:lnTo>
                  <a:lnTo>
                    <a:pt x="160" y="255"/>
                  </a:lnTo>
                  <a:lnTo>
                    <a:pt x="160" y="255"/>
                  </a:lnTo>
                  <a:lnTo>
                    <a:pt x="172" y="259"/>
                  </a:lnTo>
                  <a:lnTo>
                    <a:pt x="184" y="265"/>
                  </a:lnTo>
                  <a:lnTo>
                    <a:pt x="195" y="272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65" y="132"/>
                  </a:moveTo>
                  <a:lnTo>
                    <a:pt x="365" y="132"/>
                  </a:lnTo>
                  <a:lnTo>
                    <a:pt x="372" y="125"/>
                  </a:lnTo>
                  <a:lnTo>
                    <a:pt x="379" y="119"/>
                  </a:lnTo>
                  <a:lnTo>
                    <a:pt x="386" y="115"/>
                  </a:lnTo>
                  <a:lnTo>
                    <a:pt x="394" y="111"/>
                  </a:lnTo>
                  <a:lnTo>
                    <a:pt x="402" y="109"/>
                  </a:lnTo>
                  <a:lnTo>
                    <a:pt x="411" y="107"/>
                  </a:lnTo>
                  <a:lnTo>
                    <a:pt x="419" y="105"/>
                  </a:lnTo>
                  <a:lnTo>
                    <a:pt x="427" y="105"/>
                  </a:lnTo>
                  <a:lnTo>
                    <a:pt x="437" y="105"/>
                  </a:lnTo>
                  <a:lnTo>
                    <a:pt x="445" y="107"/>
                  </a:lnTo>
                  <a:lnTo>
                    <a:pt x="453" y="109"/>
                  </a:lnTo>
                  <a:lnTo>
                    <a:pt x="461" y="111"/>
                  </a:lnTo>
                  <a:lnTo>
                    <a:pt x="469" y="115"/>
                  </a:lnTo>
                  <a:lnTo>
                    <a:pt x="477" y="119"/>
                  </a:lnTo>
                  <a:lnTo>
                    <a:pt x="484" y="125"/>
                  </a:lnTo>
                  <a:lnTo>
                    <a:pt x="491" y="132"/>
                  </a:lnTo>
                  <a:lnTo>
                    <a:pt x="491" y="132"/>
                  </a:lnTo>
                  <a:lnTo>
                    <a:pt x="497" y="138"/>
                  </a:lnTo>
                  <a:lnTo>
                    <a:pt x="502" y="145"/>
                  </a:lnTo>
                  <a:lnTo>
                    <a:pt x="506" y="153"/>
                  </a:lnTo>
                  <a:lnTo>
                    <a:pt x="510" y="161"/>
                  </a:lnTo>
                  <a:lnTo>
                    <a:pt x="514" y="169"/>
                  </a:lnTo>
                  <a:lnTo>
                    <a:pt x="516" y="177"/>
                  </a:lnTo>
                  <a:lnTo>
                    <a:pt x="517" y="185"/>
                  </a:lnTo>
                  <a:lnTo>
                    <a:pt x="517" y="194"/>
                  </a:lnTo>
                  <a:lnTo>
                    <a:pt x="517" y="202"/>
                  </a:lnTo>
                  <a:lnTo>
                    <a:pt x="516" y="211"/>
                  </a:lnTo>
                  <a:lnTo>
                    <a:pt x="514" y="220"/>
                  </a:lnTo>
                  <a:lnTo>
                    <a:pt x="510" y="228"/>
                  </a:lnTo>
                  <a:lnTo>
                    <a:pt x="506" y="236"/>
                  </a:lnTo>
                  <a:lnTo>
                    <a:pt x="502" y="243"/>
                  </a:lnTo>
                  <a:lnTo>
                    <a:pt x="497" y="250"/>
                  </a:lnTo>
                  <a:lnTo>
                    <a:pt x="491" y="257"/>
                  </a:lnTo>
                  <a:lnTo>
                    <a:pt x="491" y="257"/>
                  </a:lnTo>
                  <a:lnTo>
                    <a:pt x="484" y="263"/>
                  </a:lnTo>
                  <a:lnTo>
                    <a:pt x="477" y="268"/>
                  </a:lnTo>
                  <a:lnTo>
                    <a:pt x="469" y="273"/>
                  </a:lnTo>
                  <a:lnTo>
                    <a:pt x="461" y="276"/>
                  </a:lnTo>
                  <a:lnTo>
                    <a:pt x="453" y="279"/>
                  </a:lnTo>
                  <a:lnTo>
                    <a:pt x="445" y="281"/>
                  </a:lnTo>
                  <a:lnTo>
                    <a:pt x="437" y="282"/>
                  </a:lnTo>
                  <a:lnTo>
                    <a:pt x="427" y="283"/>
                  </a:lnTo>
                  <a:lnTo>
                    <a:pt x="419" y="282"/>
                  </a:lnTo>
                  <a:lnTo>
                    <a:pt x="411" y="281"/>
                  </a:lnTo>
                  <a:lnTo>
                    <a:pt x="402" y="279"/>
                  </a:lnTo>
                  <a:lnTo>
                    <a:pt x="394" y="276"/>
                  </a:lnTo>
                  <a:lnTo>
                    <a:pt x="386" y="273"/>
                  </a:lnTo>
                  <a:lnTo>
                    <a:pt x="379" y="268"/>
                  </a:lnTo>
                  <a:lnTo>
                    <a:pt x="372" y="263"/>
                  </a:lnTo>
                  <a:lnTo>
                    <a:pt x="365" y="257"/>
                  </a:lnTo>
                  <a:lnTo>
                    <a:pt x="365" y="257"/>
                  </a:lnTo>
                  <a:lnTo>
                    <a:pt x="359" y="250"/>
                  </a:lnTo>
                  <a:lnTo>
                    <a:pt x="354" y="243"/>
                  </a:lnTo>
                  <a:lnTo>
                    <a:pt x="348" y="236"/>
                  </a:lnTo>
                  <a:lnTo>
                    <a:pt x="345" y="228"/>
                  </a:lnTo>
                  <a:lnTo>
                    <a:pt x="342" y="220"/>
                  </a:lnTo>
                  <a:lnTo>
                    <a:pt x="340" y="211"/>
                  </a:lnTo>
                  <a:lnTo>
                    <a:pt x="339" y="202"/>
                  </a:lnTo>
                  <a:lnTo>
                    <a:pt x="338" y="194"/>
                  </a:lnTo>
                  <a:lnTo>
                    <a:pt x="339" y="185"/>
                  </a:lnTo>
                  <a:lnTo>
                    <a:pt x="340" y="177"/>
                  </a:lnTo>
                  <a:lnTo>
                    <a:pt x="342" y="169"/>
                  </a:lnTo>
                  <a:lnTo>
                    <a:pt x="345" y="161"/>
                  </a:lnTo>
                  <a:lnTo>
                    <a:pt x="348" y="153"/>
                  </a:lnTo>
                  <a:lnTo>
                    <a:pt x="354" y="145"/>
                  </a:lnTo>
                  <a:lnTo>
                    <a:pt x="359" y="138"/>
                  </a:lnTo>
                  <a:lnTo>
                    <a:pt x="365" y="132"/>
                  </a:lnTo>
                  <a:lnTo>
                    <a:pt x="365" y="132"/>
                  </a:lnTo>
                  <a:close/>
                  <a:moveTo>
                    <a:pt x="467" y="45"/>
                  </a:moveTo>
                  <a:lnTo>
                    <a:pt x="495" y="0"/>
                  </a:lnTo>
                  <a:lnTo>
                    <a:pt x="562" y="38"/>
                  </a:lnTo>
                  <a:lnTo>
                    <a:pt x="537" y="86"/>
                  </a:lnTo>
                  <a:lnTo>
                    <a:pt x="537" y="86"/>
                  </a:lnTo>
                  <a:lnTo>
                    <a:pt x="544" y="93"/>
                  </a:lnTo>
                  <a:lnTo>
                    <a:pt x="550" y="101"/>
                  </a:lnTo>
                  <a:lnTo>
                    <a:pt x="556" y="109"/>
                  </a:lnTo>
                  <a:lnTo>
                    <a:pt x="561" y="117"/>
                  </a:lnTo>
                  <a:lnTo>
                    <a:pt x="566" y="126"/>
                  </a:lnTo>
                  <a:lnTo>
                    <a:pt x="570" y="136"/>
                  </a:lnTo>
                  <a:lnTo>
                    <a:pt x="573" y="145"/>
                  </a:lnTo>
                  <a:lnTo>
                    <a:pt x="576" y="154"/>
                  </a:lnTo>
                  <a:lnTo>
                    <a:pt x="630" y="156"/>
                  </a:lnTo>
                  <a:lnTo>
                    <a:pt x="630" y="233"/>
                  </a:lnTo>
                  <a:lnTo>
                    <a:pt x="576" y="235"/>
                  </a:lnTo>
                  <a:lnTo>
                    <a:pt x="576" y="235"/>
                  </a:lnTo>
                  <a:lnTo>
                    <a:pt x="573" y="244"/>
                  </a:lnTo>
                  <a:lnTo>
                    <a:pt x="570" y="253"/>
                  </a:lnTo>
                  <a:lnTo>
                    <a:pt x="566" y="262"/>
                  </a:lnTo>
                  <a:lnTo>
                    <a:pt x="561" y="270"/>
                  </a:lnTo>
                  <a:lnTo>
                    <a:pt x="556" y="279"/>
                  </a:lnTo>
                  <a:lnTo>
                    <a:pt x="550" y="287"/>
                  </a:lnTo>
                  <a:lnTo>
                    <a:pt x="544" y="296"/>
                  </a:lnTo>
                  <a:lnTo>
                    <a:pt x="537" y="303"/>
                  </a:lnTo>
                  <a:lnTo>
                    <a:pt x="562" y="350"/>
                  </a:lnTo>
                  <a:lnTo>
                    <a:pt x="495" y="389"/>
                  </a:lnTo>
                  <a:lnTo>
                    <a:pt x="467" y="343"/>
                  </a:lnTo>
                  <a:lnTo>
                    <a:pt x="467" y="343"/>
                  </a:lnTo>
                  <a:lnTo>
                    <a:pt x="458" y="345"/>
                  </a:lnTo>
                  <a:lnTo>
                    <a:pt x="448" y="347"/>
                  </a:lnTo>
                  <a:lnTo>
                    <a:pt x="438" y="348"/>
                  </a:lnTo>
                  <a:lnTo>
                    <a:pt x="427" y="348"/>
                  </a:lnTo>
                  <a:lnTo>
                    <a:pt x="418" y="348"/>
                  </a:lnTo>
                  <a:lnTo>
                    <a:pt x="408" y="347"/>
                  </a:lnTo>
                  <a:lnTo>
                    <a:pt x="398" y="345"/>
                  </a:lnTo>
                  <a:lnTo>
                    <a:pt x="389" y="343"/>
                  </a:lnTo>
                  <a:lnTo>
                    <a:pt x="360" y="389"/>
                  </a:lnTo>
                  <a:lnTo>
                    <a:pt x="293" y="350"/>
                  </a:lnTo>
                  <a:lnTo>
                    <a:pt x="319" y="303"/>
                  </a:lnTo>
                  <a:lnTo>
                    <a:pt x="319" y="303"/>
                  </a:lnTo>
                  <a:lnTo>
                    <a:pt x="312" y="296"/>
                  </a:lnTo>
                  <a:lnTo>
                    <a:pt x="305" y="287"/>
                  </a:lnTo>
                  <a:lnTo>
                    <a:pt x="300" y="279"/>
                  </a:lnTo>
                  <a:lnTo>
                    <a:pt x="294" y="270"/>
                  </a:lnTo>
                  <a:lnTo>
                    <a:pt x="290" y="262"/>
                  </a:lnTo>
                  <a:lnTo>
                    <a:pt x="286" y="253"/>
                  </a:lnTo>
                  <a:lnTo>
                    <a:pt x="282" y="244"/>
                  </a:lnTo>
                  <a:lnTo>
                    <a:pt x="280" y="235"/>
                  </a:lnTo>
                  <a:lnTo>
                    <a:pt x="225" y="233"/>
                  </a:lnTo>
                  <a:lnTo>
                    <a:pt x="225" y="156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2" y="145"/>
                  </a:lnTo>
                  <a:lnTo>
                    <a:pt x="286" y="136"/>
                  </a:lnTo>
                  <a:lnTo>
                    <a:pt x="290" y="126"/>
                  </a:lnTo>
                  <a:lnTo>
                    <a:pt x="294" y="117"/>
                  </a:lnTo>
                  <a:lnTo>
                    <a:pt x="300" y="109"/>
                  </a:lnTo>
                  <a:lnTo>
                    <a:pt x="305" y="101"/>
                  </a:lnTo>
                  <a:lnTo>
                    <a:pt x="312" y="93"/>
                  </a:lnTo>
                  <a:lnTo>
                    <a:pt x="319" y="86"/>
                  </a:lnTo>
                  <a:lnTo>
                    <a:pt x="293" y="38"/>
                  </a:lnTo>
                  <a:lnTo>
                    <a:pt x="360" y="0"/>
                  </a:lnTo>
                  <a:lnTo>
                    <a:pt x="389" y="45"/>
                  </a:lnTo>
                  <a:lnTo>
                    <a:pt x="389" y="45"/>
                  </a:lnTo>
                  <a:lnTo>
                    <a:pt x="398" y="43"/>
                  </a:lnTo>
                  <a:lnTo>
                    <a:pt x="408" y="41"/>
                  </a:lnTo>
                  <a:lnTo>
                    <a:pt x="418" y="40"/>
                  </a:lnTo>
                  <a:lnTo>
                    <a:pt x="427" y="40"/>
                  </a:lnTo>
                  <a:lnTo>
                    <a:pt x="438" y="40"/>
                  </a:lnTo>
                  <a:lnTo>
                    <a:pt x="448" y="41"/>
                  </a:lnTo>
                  <a:lnTo>
                    <a:pt x="458" y="43"/>
                  </a:lnTo>
                  <a:lnTo>
                    <a:pt x="467" y="45"/>
                  </a:lnTo>
                  <a:lnTo>
                    <a:pt x="467" y="45"/>
                  </a:lnTo>
                  <a:close/>
                  <a:moveTo>
                    <a:pt x="130" y="299"/>
                  </a:moveTo>
                  <a:lnTo>
                    <a:pt x="130" y="299"/>
                  </a:lnTo>
                  <a:lnTo>
                    <a:pt x="136" y="299"/>
                  </a:lnTo>
                  <a:lnTo>
                    <a:pt x="142" y="300"/>
                  </a:lnTo>
                  <a:lnTo>
                    <a:pt x="153" y="303"/>
                  </a:lnTo>
                  <a:lnTo>
                    <a:pt x="163" y="309"/>
                  </a:lnTo>
                  <a:lnTo>
                    <a:pt x="172" y="316"/>
                  </a:lnTo>
                  <a:lnTo>
                    <a:pt x="179" y="325"/>
                  </a:lnTo>
                  <a:lnTo>
                    <a:pt x="185" y="335"/>
                  </a:lnTo>
                  <a:lnTo>
                    <a:pt x="188" y="346"/>
                  </a:lnTo>
                  <a:lnTo>
                    <a:pt x="189" y="352"/>
                  </a:lnTo>
                  <a:lnTo>
                    <a:pt x="191" y="358"/>
                  </a:lnTo>
                  <a:lnTo>
                    <a:pt x="191" y="358"/>
                  </a:lnTo>
                  <a:lnTo>
                    <a:pt x="189" y="364"/>
                  </a:lnTo>
                  <a:lnTo>
                    <a:pt x="188" y="370"/>
                  </a:lnTo>
                  <a:lnTo>
                    <a:pt x="185" y="382"/>
                  </a:lnTo>
                  <a:lnTo>
                    <a:pt x="179" y="392"/>
                  </a:lnTo>
                  <a:lnTo>
                    <a:pt x="172" y="401"/>
                  </a:lnTo>
                  <a:lnTo>
                    <a:pt x="163" y="408"/>
                  </a:lnTo>
                  <a:lnTo>
                    <a:pt x="153" y="413"/>
                  </a:lnTo>
                  <a:lnTo>
                    <a:pt x="142" y="417"/>
                  </a:lnTo>
                  <a:lnTo>
                    <a:pt x="136" y="418"/>
                  </a:lnTo>
                  <a:lnTo>
                    <a:pt x="130" y="418"/>
                  </a:lnTo>
                  <a:lnTo>
                    <a:pt x="130" y="418"/>
                  </a:lnTo>
                  <a:lnTo>
                    <a:pt x="124" y="418"/>
                  </a:lnTo>
                  <a:lnTo>
                    <a:pt x="118" y="417"/>
                  </a:lnTo>
                  <a:lnTo>
                    <a:pt x="106" y="413"/>
                  </a:lnTo>
                  <a:lnTo>
                    <a:pt x="96" y="408"/>
                  </a:lnTo>
                  <a:lnTo>
                    <a:pt x="88" y="401"/>
                  </a:lnTo>
                  <a:lnTo>
                    <a:pt x="80" y="392"/>
                  </a:lnTo>
                  <a:lnTo>
                    <a:pt x="75" y="382"/>
                  </a:lnTo>
                  <a:lnTo>
                    <a:pt x="71" y="370"/>
                  </a:lnTo>
                  <a:lnTo>
                    <a:pt x="71" y="364"/>
                  </a:lnTo>
                  <a:lnTo>
                    <a:pt x="70" y="358"/>
                  </a:lnTo>
                  <a:lnTo>
                    <a:pt x="70" y="358"/>
                  </a:lnTo>
                  <a:lnTo>
                    <a:pt x="71" y="352"/>
                  </a:lnTo>
                  <a:lnTo>
                    <a:pt x="71" y="346"/>
                  </a:lnTo>
                  <a:lnTo>
                    <a:pt x="75" y="335"/>
                  </a:lnTo>
                  <a:lnTo>
                    <a:pt x="80" y="325"/>
                  </a:lnTo>
                  <a:lnTo>
                    <a:pt x="88" y="316"/>
                  </a:lnTo>
                  <a:lnTo>
                    <a:pt x="96" y="309"/>
                  </a:lnTo>
                  <a:lnTo>
                    <a:pt x="106" y="303"/>
                  </a:lnTo>
                  <a:lnTo>
                    <a:pt x="118" y="300"/>
                  </a:lnTo>
                  <a:lnTo>
                    <a:pt x="124" y="299"/>
                  </a:lnTo>
                  <a:lnTo>
                    <a:pt x="130" y="299"/>
                  </a:lnTo>
                  <a:lnTo>
                    <a:pt x="130" y="299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9405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ea typeface="+mn-ea"/>
                <a:cs typeface="Arial" panose="020B0604020202020204" pitchFamily="34" charset="0"/>
              </a:rPr>
              <a:t>Review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2000" y="1178753"/>
            <a:ext cx="11002378" cy="461665"/>
          </a:xfrm>
        </p:spPr>
        <p:txBody>
          <a:bodyPr/>
          <a:lstStyle/>
          <a:p>
            <a:r>
              <a:rPr lang="en-GB" dirty="0" smtClean="0"/>
              <a:t>In this lesson you learned how to</a:t>
            </a:r>
            <a:endParaRPr lang="en-GB" dirty="0"/>
          </a:p>
        </p:txBody>
      </p:sp>
      <p:grpSp>
        <p:nvGrpSpPr>
          <p:cNvPr id="5" name="Graphic 2">
            <a:extLst>
              <a:ext uri="{FF2B5EF4-FFF2-40B4-BE49-F238E27FC236}">
                <a16:creationId xmlns:a16="http://schemas.microsoft.com/office/drawing/2014/main" id="{697C2A90-2641-47B8-8111-9E852094AFB2}"/>
              </a:ext>
            </a:extLst>
          </p:cNvPr>
          <p:cNvGrpSpPr/>
          <p:nvPr/>
        </p:nvGrpSpPr>
        <p:grpSpPr>
          <a:xfrm>
            <a:off x="774877" y="2290342"/>
            <a:ext cx="2223136" cy="2447925"/>
            <a:chOff x="5385543" y="3650456"/>
            <a:chExt cx="2223136" cy="2447925"/>
          </a:xfrm>
          <a:solidFill>
            <a:srgbClr val="00A4F6"/>
          </a:solidFill>
        </p:grpSpPr>
        <p:sp>
          <p:nvSpPr>
            <p:cNvPr id="6" name="Freeform: Shape 9">
              <a:extLst>
                <a:ext uri="{FF2B5EF4-FFF2-40B4-BE49-F238E27FC236}">
                  <a16:creationId xmlns:a16="http://schemas.microsoft.com/office/drawing/2014/main" id="{4FA94625-2514-467B-9D8D-C46B2DCE326C}"/>
                </a:ext>
              </a:extLst>
            </p:cNvPr>
            <p:cNvSpPr/>
            <p:nvPr/>
          </p:nvSpPr>
          <p:spPr>
            <a:xfrm>
              <a:off x="5385543" y="3650456"/>
              <a:ext cx="1524000" cy="2447925"/>
            </a:xfrm>
            <a:custGeom>
              <a:avLst/>
              <a:gdLst>
                <a:gd name="connsiteX0" fmla="*/ 1108284 w 1524000"/>
                <a:gd name="connsiteY0" fmla="*/ 769144 h 2447925"/>
                <a:gd name="connsiteX1" fmla="*/ 873017 w 1524000"/>
                <a:gd name="connsiteY1" fmla="*/ 553879 h 2447925"/>
                <a:gd name="connsiteX2" fmla="*/ 845394 w 1524000"/>
                <a:gd name="connsiteY2" fmla="*/ 530066 h 2447925"/>
                <a:gd name="connsiteX3" fmla="*/ 674897 w 1524000"/>
                <a:gd name="connsiteY3" fmla="*/ 454819 h 2447925"/>
                <a:gd name="connsiteX4" fmla="*/ 607269 w 1524000"/>
                <a:gd name="connsiteY4" fmla="*/ 724376 h 2447925"/>
                <a:gd name="connsiteX5" fmla="*/ 592982 w 1524000"/>
                <a:gd name="connsiteY5" fmla="*/ 551974 h 2447925"/>
                <a:gd name="connsiteX6" fmla="*/ 569169 w 1524000"/>
                <a:gd name="connsiteY6" fmla="*/ 535781 h 2447925"/>
                <a:gd name="connsiteX7" fmla="*/ 544404 w 1524000"/>
                <a:gd name="connsiteY7" fmla="*/ 551974 h 2447925"/>
                <a:gd name="connsiteX8" fmla="*/ 531069 w 1524000"/>
                <a:gd name="connsiteY8" fmla="*/ 724376 h 2447925"/>
                <a:gd name="connsiteX9" fmla="*/ 463442 w 1524000"/>
                <a:gd name="connsiteY9" fmla="*/ 454819 h 2447925"/>
                <a:gd name="connsiteX10" fmla="*/ 256749 w 1524000"/>
                <a:gd name="connsiteY10" fmla="*/ 536734 h 2447925"/>
                <a:gd name="connsiteX11" fmla="*/ 251034 w 1524000"/>
                <a:gd name="connsiteY11" fmla="*/ 540544 h 2447925"/>
                <a:gd name="connsiteX12" fmla="*/ 9099 w 1524000"/>
                <a:gd name="connsiteY12" fmla="*/ 890111 h 2447925"/>
                <a:gd name="connsiteX13" fmla="*/ 264369 w 1524000"/>
                <a:gd name="connsiteY13" fmla="*/ 1340644 h 2447925"/>
                <a:gd name="connsiteX14" fmla="*/ 264369 w 1524000"/>
                <a:gd name="connsiteY14" fmla="*/ 1483519 h 2447925"/>
                <a:gd name="connsiteX15" fmla="*/ 300564 w 1524000"/>
                <a:gd name="connsiteY15" fmla="*/ 1503521 h 2447925"/>
                <a:gd name="connsiteX16" fmla="*/ 334854 w 1524000"/>
                <a:gd name="connsiteY16" fmla="*/ 2426494 h 2447925"/>
                <a:gd name="connsiteX17" fmla="*/ 353904 w 1524000"/>
                <a:gd name="connsiteY17" fmla="*/ 2444591 h 2447925"/>
                <a:gd name="connsiteX18" fmla="*/ 502494 w 1524000"/>
                <a:gd name="connsiteY18" fmla="*/ 2444591 h 2447925"/>
                <a:gd name="connsiteX19" fmla="*/ 521544 w 1524000"/>
                <a:gd name="connsiteY19" fmla="*/ 2425541 h 2447925"/>
                <a:gd name="connsiteX20" fmla="*/ 546309 w 1524000"/>
                <a:gd name="connsiteY20" fmla="*/ 1523524 h 2447925"/>
                <a:gd name="connsiteX21" fmla="*/ 568217 w 1524000"/>
                <a:gd name="connsiteY21" fmla="*/ 1500664 h 2447925"/>
                <a:gd name="connsiteX22" fmla="*/ 590124 w 1524000"/>
                <a:gd name="connsiteY22" fmla="*/ 1523524 h 2447925"/>
                <a:gd name="connsiteX23" fmla="*/ 614889 w 1524000"/>
                <a:gd name="connsiteY23" fmla="*/ 2425541 h 2447925"/>
                <a:gd name="connsiteX24" fmla="*/ 633939 w 1524000"/>
                <a:gd name="connsiteY24" fmla="*/ 2444591 h 2447925"/>
                <a:gd name="connsiteX25" fmla="*/ 782529 w 1524000"/>
                <a:gd name="connsiteY25" fmla="*/ 2444591 h 2447925"/>
                <a:gd name="connsiteX26" fmla="*/ 801579 w 1524000"/>
                <a:gd name="connsiteY26" fmla="*/ 2426494 h 2447925"/>
                <a:gd name="connsiteX27" fmla="*/ 835869 w 1524000"/>
                <a:gd name="connsiteY27" fmla="*/ 1503521 h 2447925"/>
                <a:gd name="connsiteX28" fmla="*/ 873969 w 1524000"/>
                <a:gd name="connsiteY28" fmla="*/ 1493044 h 2447925"/>
                <a:gd name="connsiteX29" fmla="*/ 873969 w 1524000"/>
                <a:gd name="connsiteY29" fmla="*/ 844391 h 2447925"/>
                <a:gd name="connsiteX30" fmla="*/ 1060659 w 1524000"/>
                <a:gd name="connsiteY30" fmla="*/ 956786 h 2447925"/>
                <a:gd name="connsiteX31" fmla="*/ 1165434 w 1524000"/>
                <a:gd name="connsiteY31" fmla="*/ 945356 h 2447925"/>
                <a:gd name="connsiteX32" fmla="*/ 1497857 w 1524000"/>
                <a:gd name="connsiteY32" fmla="*/ 689134 h 2447925"/>
                <a:gd name="connsiteX33" fmla="*/ 1390224 w 1524000"/>
                <a:gd name="connsiteY33" fmla="*/ 571024 h 2447925"/>
                <a:gd name="connsiteX34" fmla="*/ 1108284 w 1524000"/>
                <a:gd name="connsiteY34" fmla="*/ 769144 h 2447925"/>
                <a:gd name="connsiteX35" fmla="*/ 1108284 w 1524000"/>
                <a:gd name="connsiteY35" fmla="*/ 769144 h 2447925"/>
                <a:gd name="connsiteX36" fmla="*/ 569169 w 1524000"/>
                <a:gd name="connsiteY36" fmla="*/ 416719 h 2447925"/>
                <a:gd name="connsiteX37" fmla="*/ 569169 w 1524000"/>
                <a:gd name="connsiteY37" fmla="*/ 7144 h 2447925"/>
                <a:gd name="connsiteX38" fmla="*/ 569169 w 1524000"/>
                <a:gd name="connsiteY38" fmla="*/ 416719 h 2447925"/>
                <a:gd name="connsiteX39" fmla="*/ 569169 w 1524000"/>
                <a:gd name="connsiteY39" fmla="*/ 416719 h 2447925"/>
                <a:gd name="connsiteX40" fmla="*/ 283419 w 1524000"/>
                <a:gd name="connsiteY40" fmla="*/ 1092994 h 2447925"/>
                <a:gd name="connsiteX41" fmla="*/ 191979 w 1524000"/>
                <a:gd name="connsiteY41" fmla="*/ 930116 h 2447925"/>
                <a:gd name="connsiteX42" fmla="*/ 283419 w 1524000"/>
                <a:gd name="connsiteY42" fmla="*/ 778669 h 2447925"/>
                <a:gd name="connsiteX43" fmla="*/ 283419 w 1524000"/>
                <a:gd name="connsiteY43" fmla="*/ 1092994 h 2447925"/>
                <a:gd name="connsiteX44" fmla="*/ 283419 w 1524000"/>
                <a:gd name="connsiteY44" fmla="*/ 1092994 h 244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524000" h="2447925">
                  <a:moveTo>
                    <a:pt x="1108284" y="769144"/>
                  </a:moveTo>
                  <a:cubicBezTo>
                    <a:pt x="979697" y="677704"/>
                    <a:pt x="914927" y="596741"/>
                    <a:pt x="873017" y="553879"/>
                  </a:cubicBezTo>
                  <a:cubicBezTo>
                    <a:pt x="862539" y="543401"/>
                    <a:pt x="854919" y="533876"/>
                    <a:pt x="845394" y="530066"/>
                  </a:cubicBezTo>
                  <a:lnTo>
                    <a:pt x="674897" y="454819"/>
                  </a:lnTo>
                  <a:cubicBezTo>
                    <a:pt x="658704" y="521494"/>
                    <a:pt x="638702" y="663416"/>
                    <a:pt x="607269" y="724376"/>
                  </a:cubicBezTo>
                  <a:lnTo>
                    <a:pt x="592982" y="551974"/>
                  </a:lnTo>
                  <a:lnTo>
                    <a:pt x="569169" y="535781"/>
                  </a:lnTo>
                  <a:lnTo>
                    <a:pt x="544404" y="551974"/>
                  </a:lnTo>
                  <a:lnTo>
                    <a:pt x="531069" y="724376"/>
                  </a:lnTo>
                  <a:cubicBezTo>
                    <a:pt x="500589" y="663416"/>
                    <a:pt x="479634" y="521494"/>
                    <a:pt x="463442" y="454819"/>
                  </a:cubicBezTo>
                  <a:lnTo>
                    <a:pt x="256749" y="536734"/>
                  </a:lnTo>
                  <a:cubicBezTo>
                    <a:pt x="254844" y="537686"/>
                    <a:pt x="252939" y="539591"/>
                    <a:pt x="251034" y="540544"/>
                  </a:cubicBezTo>
                  <a:cubicBezTo>
                    <a:pt x="214839" y="563404"/>
                    <a:pt x="42437" y="753904"/>
                    <a:pt x="9099" y="890111"/>
                  </a:cubicBezTo>
                  <a:cubicBezTo>
                    <a:pt x="-14713" y="986314"/>
                    <a:pt x="185312" y="1239679"/>
                    <a:pt x="264369" y="1340644"/>
                  </a:cubicBezTo>
                  <a:lnTo>
                    <a:pt x="264369" y="1483519"/>
                  </a:lnTo>
                  <a:cubicBezTo>
                    <a:pt x="271989" y="1492091"/>
                    <a:pt x="288182" y="1500664"/>
                    <a:pt x="300564" y="1503521"/>
                  </a:cubicBezTo>
                  <a:cubicBezTo>
                    <a:pt x="304374" y="1581626"/>
                    <a:pt x="328187" y="2274094"/>
                    <a:pt x="334854" y="2426494"/>
                  </a:cubicBezTo>
                  <a:cubicBezTo>
                    <a:pt x="334854" y="2436971"/>
                    <a:pt x="343427" y="2444591"/>
                    <a:pt x="353904" y="2444591"/>
                  </a:cubicBezTo>
                  <a:lnTo>
                    <a:pt x="502494" y="2444591"/>
                  </a:lnTo>
                  <a:cubicBezTo>
                    <a:pt x="512972" y="2444591"/>
                    <a:pt x="521544" y="2436019"/>
                    <a:pt x="521544" y="2425541"/>
                  </a:cubicBezTo>
                  <a:lnTo>
                    <a:pt x="546309" y="1523524"/>
                  </a:lnTo>
                  <a:cubicBezTo>
                    <a:pt x="546309" y="1508284"/>
                    <a:pt x="557739" y="1500664"/>
                    <a:pt x="568217" y="1500664"/>
                  </a:cubicBezTo>
                  <a:cubicBezTo>
                    <a:pt x="578694" y="1500664"/>
                    <a:pt x="590124" y="1508284"/>
                    <a:pt x="590124" y="1523524"/>
                  </a:cubicBezTo>
                  <a:lnTo>
                    <a:pt x="614889" y="2425541"/>
                  </a:lnTo>
                  <a:cubicBezTo>
                    <a:pt x="614889" y="2436019"/>
                    <a:pt x="623462" y="2444591"/>
                    <a:pt x="633939" y="2444591"/>
                  </a:cubicBezTo>
                  <a:lnTo>
                    <a:pt x="782529" y="2444591"/>
                  </a:lnTo>
                  <a:cubicBezTo>
                    <a:pt x="793007" y="2444591"/>
                    <a:pt x="801579" y="2436971"/>
                    <a:pt x="801579" y="2426494"/>
                  </a:cubicBezTo>
                  <a:cubicBezTo>
                    <a:pt x="808247" y="2274094"/>
                    <a:pt x="831107" y="1580674"/>
                    <a:pt x="835869" y="1503521"/>
                  </a:cubicBezTo>
                  <a:lnTo>
                    <a:pt x="873969" y="1493044"/>
                  </a:lnTo>
                  <a:lnTo>
                    <a:pt x="873969" y="844391"/>
                  </a:lnTo>
                  <a:cubicBezTo>
                    <a:pt x="931119" y="882491"/>
                    <a:pt x="985412" y="924401"/>
                    <a:pt x="1060659" y="956786"/>
                  </a:cubicBezTo>
                  <a:cubicBezTo>
                    <a:pt x="1098759" y="972979"/>
                    <a:pt x="1135907" y="968216"/>
                    <a:pt x="1165434" y="945356"/>
                  </a:cubicBezTo>
                  <a:lnTo>
                    <a:pt x="1497857" y="689134"/>
                  </a:lnTo>
                  <a:cubicBezTo>
                    <a:pt x="1573104" y="618649"/>
                    <a:pt x="1471187" y="509111"/>
                    <a:pt x="1390224" y="571024"/>
                  </a:cubicBezTo>
                  <a:cubicBezTo>
                    <a:pt x="1320692" y="623411"/>
                    <a:pt x="1246397" y="680561"/>
                    <a:pt x="1108284" y="769144"/>
                  </a:cubicBezTo>
                  <a:lnTo>
                    <a:pt x="1108284" y="769144"/>
                  </a:lnTo>
                  <a:close/>
                  <a:moveTo>
                    <a:pt x="569169" y="416719"/>
                  </a:moveTo>
                  <a:cubicBezTo>
                    <a:pt x="719664" y="416719"/>
                    <a:pt x="826344" y="7144"/>
                    <a:pt x="569169" y="7144"/>
                  </a:cubicBezTo>
                  <a:cubicBezTo>
                    <a:pt x="311994" y="7144"/>
                    <a:pt x="418674" y="416719"/>
                    <a:pt x="569169" y="416719"/>
                  </a:cubicBezTo>
                  <a:lnTo>
                    <a:pt x="569169" y="416719"/>
                  </a:lnTo>
                  <a:close/>
                  <a:moveTo>
                    <a:pt x="283419" y="1092994"/>
                  </a:moveTo>
                  <a:cubicBezTo>
                    <a:pt x="223412" y="992981"/>
                    <a:pt x="191979" y="930116"/>
                    <a:pt x="191979" y="930116"/>
                  </a:cubicBezTo>
                  <a:cubicBezTo>
                    <a:pt x="191979" y="930116"/>
                    <a:pt x="251034" y="830104"/>
                    <a:pt x="283419" y="778669"/>
                  </a:cubicBezTo>
                  <a:lnTo>
                    <a:pt x="283419" y="1092994"/>
                  </a:lnTo>
                  <a:lnTo>
                    <a:pt x="283419" y="10929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: Shape 10">
              <a:extLst>
                <a:ext uri="{FF2B5EF4-FFF2-40B4-BE49-F238E27FC236}">
                  <a16:creationId xmlns:a16="http://schemas.microsoft.com/office/drawing/2014/main" id="{77AF1307-B69E-4B98-B158-BEC568883FB0}"/>
                </a:ext>
              </a:extLst>
            </p:cNvPr>
            <p:cNvSpPr/>
            <p:nvPr/>
          </p:nvSpPr>
          <p:spPr>
            <a:xfrm>
              <a:off x="7034371" y="3696176"/>
              <a:ext cx="514350" cy="514350"/>
            </a:xfrm>
            <a:custGeom>
              <a:avLst/>
              <a:gdLst>
                <a:gd name="connsiteX0" fmla="*/ 509111 w 514350"/>
                <a:gd name="connsiteY0" fmla="*/ 222409 h 514350"/>
                <a:gd name="connsiteX1" fmla="*/ 509111 w 514350"/>
                <a:gd name="connsiteY1" fmla="*/ 476726 h 514350"/>
                <a:gd name="connsiteX2" fmla="*/ 477679 w 514350"/>
                <a:gd name="connsiteY2" fmla="*/ 508159 h 514350"/>
                <a:gd name="connsiteX3" fmla="*/ 38576 w 514350"/>
                <a:gd name="connsiteY3" fmla="*/ 508159 h 514350"/>
                <a:gd name="connsiteX4" fmla="*/ 7144 w 514350"/>
                <a:gd name="connsiteY4" fmla="*/ 476726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2409 h 514350"/>
                <a:gd name="connsiteX15" fmla="*/ 509111 w 514350"/>
                <a:gd name="connsiteY15" fmla="*/ 222409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2409"/>
                  </a:moveTo>
                  <a:lnTo>
                    <a:pt x="509111" y="476726"/>
                  </a:lnTo>
                  <a:cubicBezTo>
                    <a:pt x="509111" y="493871"/>
                    <a:pt x="494824" y="508159"/>
                    <a:pt x="477679" y="508159"/>
                  </a:cubicBezTo>
                  <a:lnTo>
                    <a:pt x="38576" y="508159"/>
                  </a:lnTo>
                  <a:cubicBezTo>
                    <a:pt x="21431" y="508159"/>
                    <a:pt x="7144" y="493871"/>
                    <a:pt x="7144" y="476726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3366"/>
                    <a:pt x="489109" y="243364"/>
                    <a:pt x="509111" y="222409"/>
                  </a:cubicBezTo>
                  <a:lnTo>
                    <a:pt x="509111" y="2224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A72E6BBF-8F9F-4EC5-A031-3B723E7DA339}"/>
                </a:ext>
              </a:extLst>
            </p:cNvPr>
            <p:cNvSpPr/>
            <p:nvPr/>
          </p:nvSpPr>
          <p:spPr>
            <a:xfrm>
              <a:off x="7034371" y="4315301"/>
              <a:ext cx="514350" cy="514350"/>
            </a:xfrm>
            <a:custGeom>
              <a:avLst/>
              <a:gdLst>
                <a:gd name="connsiteX0" fmla="*/ 509111 w 514350"/>
                <a:gd name="connsiteY0" fmla="*/ 222409 h 514350"/>
                <a:gd name="connsiteX1" fmla="*/ 509111 w 514350"/>
                <a:gd name="connsiteY1" fmla="*/ 476726 h 514350"/>
                <a:gd name="connsiteX2" fmla="*/ 477679 w 514350"/>
                <a:gd name="connsiteY2" fmla="*/ 508159 h 514350"/>
                <a:gd name="connsiteX3" fmla="*/ 38576 w 514350"/>
                <a:gd name="connsiteY3" fmla="*/ 508159 h 514350"/>
                <a:gd name="connsiteX4" fmla="*/ 7144 w 514350"/>
                <a:gd name="connsiteY4" fmla="*/ 476726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2409 h 514350"/>
                <a:gd name="connsiteX15" fmla="*/ 509111 w 514350"/>
                <a:gd name="connsiteY15" fmla="*/ 222409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2409"/>
                  </a:moveTo>
                  <a:lnTo>
                    <a:pt x="509111" y="476726"/>
                  </a:lnTo>
                  <a:cubicBezTo>
                    <a:pt x="509111" y="493871"/>
                    <a:pt x="494824" y="508159"/>
                    <a:pt x="477679" y="508159"/>
                  </a:cubicBezTo>
                  <a:lnTo>
                    <a:pt x="38576" y="508159"/>
                  </a:lnTo>
                  <a:cubicBezTo>
                    <a:pt x="21431" y="508159"/>
                    <a:pt x="7144" y="493871"/>
                    <a:pt x="7144" y="476726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3366"/>
                    <a:pt x="489109" y="243364"/>
                    <a:pt x="509111" y="222409"/>
                  </a:cubicBezTo>
                  <a:lnTo>
                    <a:pt x="509111" y="2224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A84DA560-0281-4F29-B3A6-C339282E4711}"/>
                </a:ext>
              </a:extLst>
            </p:cNvPr>
            <p:cNvSpPr/>
            <p:nvPr/>
          </p:nvSpPr>
          <p:spPr>
            <a:xfrm>
              <a:off x="7034371" y="4933474"/>
              <a:ext cx="514350" cy="514350"/>
            </a:xfrm>
            <a:custGeom>
              <a:avLst/>
              <a:gdLst>
                <a:gd name="connsiteX0" fmla="*/ 509111 w 514350"/>
                <a:gd name="connsiteY0" fmla="*/ 223361 h 514350"/>
                <a:gd name="connsiteX1" fmla="*/ 509111 w 514350"/>
                <a:gd name="connsiteY1" fmla="*/ 477679 h 514350"/>
                <a:gd name="connsiteX2" fmla="*/ 477679 w 514350"/>
                <a:gd name="connsiteY2" fmla="*/ 509111 h 514350"/>
                <a:gd name="connsiteX3" fmla="*/ 38576 w 514350"/>
                <a:gd name="connsiteY3" fmla="*/ 509111 h 514350"/>
                <a:gd name="connsiteX4" fmla="*/ 7144 w 514350"/>
                <a:gd name="connsiteY4" fmla="*/ 477679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3361 h 514350"/>
                <a:gd name="connsiteX15" fmla="*/ 509111 w 514350"/>
                <a:gd name="connsiteY15" fmla="*/ 223361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3361"/>
                  </a:moveTo>
                  <a:lnTo>
                    <a:pt x="509111" y="477679"/>
                  </a:lnTo>
                  <a:cubicBezTo>
                    <a:pt x="509111" y="494824"/>
                    <a:pt x="494824" y="509111"/>
                    <a:pt x="477679" y="509111"/>
                  </a:cubicBezTo>
                  <a:lnTo>
                    <a:pt x="38576" y="509111"/>
                  </a:lnTo>
                  <a:cubicBezTo>
                    <a:pt x="21431" y="509111"/>
                    <a:pt x="7144" y="494824"/>
                    <a:pt x="7144" y="477679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4319"/>
                    <a:pt x="489109" y="244316"/>
                    <a:pt x="509111" y="223361"/>
                  </a:cubicBezTo>
                  <a:lnTo>
                    <a:pt x="509111" y="2233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16B6AEBC-98BF-480D-9779-82AD7C24955C}"/>
                </a:ext>
              </a:extLst>
            </p:cNvPr>
            <p:cNvSpPr/>
            <p:nvPr/>
          </p:nvSpPr>
          <p:spPr>
            <a:xfrm>
              <a:off x="7151479" y="3734708"/>
              <a:ext cx="457200" cy="1609725"/>
            </a:xfrm>
            <a:custGeom>
              <a:avLst/>
              <a:gdLst>
                <a:gd name="connsiteX0" fmla="*/ 70058 w 457200"/>
                <a:gd name="connsiteY0" fmla="*/ 1366883 h 1609725"/>
                <a:gd name="connsiteX1" fmla="*/ 7193 w 457200"/>
                <a:gd name="connsiteY1" fmla="*/ 1378313 h 1609725"/>
                <a:gd name="connsiteX2" fmla="*/ 38625 w 457200"/>
                <a:gd name="connsiteY2" fmla="*/ 1566908 h 1609725"/>
                <a:gd name="connsiteX3" fmla="*/ 110063 w 457200"/>
                <a:gd name="connsiteY3" fmla="*/ 1606913 h 1609725"/>
                <a:gd name="connsiteX4" fmla="*/ 452963 w 457200"/>
                <a:gd name="connsiteY4" fmla="*/ 1290683 h 1609725"/>
                <a:gd name="connsiteX5" fmla="*/ 422483 w 457200"/>
                <a:gd name="connsiteY5" fmla="*/ 1248773 h 1609725"/>
                <a:gd name="connsiteX6" fmla="*/ 108158 w 457200"/>
                <a:gd name="connsiteY6" fmla="*/ 1490708 h 1609725"/>
                <a:gd name="connsiteX7" fmla="*/ 70058 w 457200"/>
                <a:gd name="connsiteY7" fmla="*/ 1366883 h 1609725"/>
                <a:gd name="connsiteX8" fmla="*/ 70058 w 457200"/>
                <a:gd name="connsiteY8" fmla="*/ 1366883 h 1609725"/>
                <a:gd name="connsiteX9" fmla="*/ 70058 w 457200"/>
                <a:gd name="connsiteY9" fmla="*/ 128632 h 1609725"/>
                <a:gd name="connsiteX10" fmla="*/ 7193 w 457200"/>
                <a:gd name="connsiteY10" fmla="*/ 140062 h 1609725"/>
                <a:gd name="connsiteX11" fmla="*/ 38625 w 457200"/>
                <a:gd name="connsiteY11" fmla="*/ 328657 h 1609725"/>
                <a:gd name="connsiteX12" fmla="*/ 110063 w 457200"/>
                <a:gd name="connsiteY12" fmla="*/ 368662 h 1609725"/>
                <a:gd name="connsiteX13" fmla="*/ 452963 w 457200"/>
                <a:gd name="connsiteY13" fmla="*/ 52432 h 1609725"/>
                <a:gd name="connsiteX14" fmla="*/ 422483 w 457200"/>
                <a:gd name="connsiteY14" fmla="*/ 10522 h 1609725"/>
                <a:gd name="connsiteX15" fmla="*/ 108158 w 457200"/>
                <a:gd name="connsiteY15" fmla="*/ 252457 h 1609725"/>
                <a:gd name="connsiteX16" fmla="*/ 70058 w 457200"/>
                <a:gd name="connsiteY16" fmla="*/ 128632 h 1609725"/>
                <a:gd name="connsiteX17" fmla="*/ 70058 w 457200"/>
                <a:gd name="connsiteY17" fmla="*/ 128632 h 1609725"/>
                <a:gd name="connsiteX18" fmla="*/ 70058 w 457200"/>
                <a:gd name="connsiteY18" fmla="*/ 747757 h 1609725"/>
                <a:gd name="connsiteX19" fmla="*/ 7193 w 457200"/>
                <a:gd name="connsiteY19" fmla="*/ 759188 h 1609725"/>
                <a:gd name="connsiteX20" fmla="*/ 38625 w 457200"/>
                <a:gd name="connsiteY20" fmla="*/ 947782 h 1609725"/>
                <a:gd name="connsiteX21" fmla="*/ 110063 w 457200"/>
                <a:gd name="connsiteY21" fmla="*/ 987788 h 1609725"/>
                <a:gd name="connsiteX22" fmla="*/ 452963 w 457200"/>
                <a:gd name="connsiteY22" fmla="*/ 671557 h 1609725"/>
                <a:gd name="connsiteX23" fmla="*/ 422483 w 457200"/>
                <a:gd name="connsiteY23" fmla="*/ 629647 h 1609725"/>
                <a:gd name="connsiteX24" fmla="*/ 108158 w 457200"/>
                <a:gd name="connsiteY24" fmla="*/ 871582 h 1609725"/>
                <a:gd name="connsiteX25" fmla="*/ 70058 w 457200"/>
                <a:gd name="connsiteY25" fmla="*/ 747757 h 1609725"/>
                <a:gd name="connsiteX26" fmla="*/ 70058 w 457200"/>
                <a:gd name="connsiteY26" fmla="*/ 747757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7200" h="1609725">
                  <a:moveTo>
                    <a:pt x="70058" y="1366883"/>
                  </a:moveTo>
                  <a:cubicBezTo>
                    <a:pt x="59580" y="1330688"/>
                    <a:pt x="5288" y="1343070"/>
                    <a:pt x="7193" y="1378313"/>
                  </a:cubicBezTo>
                  <a:cubicBezTo>
                    <a:pt x="11003" y="1464990"/>
                    <a:pt x="19575" y="1490708"/>
                    <a:pt x="38625" y="1566908"/>
                  </a:cubicBezTo>
                  <a:cubicBezTo>
                    <a:pt x="45293" y="1593577"/>
                    <a:pt x="88155" y="1624058"/>
                    <a:pt x="110063" y="1606913"/>
                  </a:cubicBezTo>
                  <a:cubicBezTo>
                    <a:pt x="259605" y="1486898"/>
                    <a:pt x="323423" y="1431652"/>
                    <a:pt x="452963" y="1290683"/>
                  </a:cubicBezTo>
                  <a:cubicBezTo>
                    <a:pt x="472965" y="1268775"/>
                    <a:pt x="439628" y="1234485"/>
                    <a:pt x="422483" y="1248773"/>
                  </a:cubicBezTo>
                  <a:cubicBezTo>
                    <a:pt x="294848" y="1348785"/>
                    <a:pt x="233888" y="1402125"/>
                    <a:pt x="108158" y="1490708"/>
                  </a:cubicBezTo>
                  <a:cubicBezTo>
                    <a:pt x="91965" y="1445940"/>
                    <a:pt x="80535" y="1400220"/>
                    <a:pt x="70058" y="1366883"/>
                  </a:cubicBezTo>
                  <a:lnTo>
                    <a:pt x="70058" y="1366883"/>
                  </a:lnTo>
                  <a:close/>
                  <a:moveTo>
                    <a:pt x="70058" y="128632"/>
                  </a:moveTo>
                  <a:cubicBezTo>
                    <a:pt x="59580" y="92437"/>
                    <a:pt x="5288" y="104820"/>
                    <a:pt x="7193" y="140062"/>
                  </a:cubicBezTo>
                  <a:cubicBezTo>
                    <a:pt x="11003" y="226740"/>
                    <a:pt x="19575" y="252457"/>
                    <a:pt x="38625" y="328657"/>
                  </a:cubicBezTo>
                  <a:cubicBezTo>
                    <a:pt x="45293" y="355328"/>
                    <a:pt x="88155" y="385807"/>
                    <a:pt x="110063" y="368662"/>
                  </a:cubicBezTo>
                  <a:cubicBezTo>
                    <a:pt x="259605" y="248647"/>
                    <a:pt x="323423" y="193402"/>
                    <a:pt x="452963" y="52432"/>
                  </a:cubicBezTo>
                  <a:cubicBezTo>
                    <a:pt x="472965" y="30525"/>
                    <a:pt x="439628" y="-3765"/>
                    <a:pt x="422483" y="10522"/>
                  </a:cubicBezTo>
                  <a:cubicBezTo>
                    <a:pt x="294848" y="110535"/>
                    <a:pt x="233888" y="163875"/>
                    <a:pt x="108158" y="252457"/>
                  </a:cubicBezTo>
                  <a:cubicBezTo>
                    <a:pt x="91965" y="207690"/>
                    <a:pt x="80535" y="162922"/>
                    <a:pt x="70058" y="128632"/>
                  </a:cubicBezTo>
                  <a:lnTo>
                    <a:pt x="70058" y="128632"/>
                  </a:lnTo>
                  <a:close/>
                  <a:moveTo>
                    <a:pt x="70058" y="747757"/>
                  </a:moveTo>
                  <a:cubicBezTo>
                    <a:pt x="59580" y="711563"/>
                    <a:pt x="5288" y="723945"/>
                    <a:pt x="7193" y="759188"/>
                  </a:cubicBezTo>
                  <a:cubicBezTo>
                    <a:pt x="11003" y="845865"/>
                    <a:pt x="19575" y="871582"/>
                    <a:pt x="38625" y="947782"/>
                  </a:cubicBezTo>
                  <a:cubicBezTo>
                    <a:pt x="45293" y="974453"/>
                    <a:pt x="88155" y="1004932"/>
                    <a:pt x="110063" y="987788"/>
                  </a:cubicBezTo>
                  <a:cubicBezTo>
                    <a:pt x="259605" y="867772"/>
                    <a:pt x="323423" y="812528"/>
                    <a:pt x="452963" y="671557"/>
                  </a:cubicBezTo>
                  <a:cubicBezTo>
                    <a:pt x="472965" y="649650"/>
                    <a:pt x="439628" y="615360"/>
                    <a:pt x="422483" y="629647"/>
                  </a:cubicBezTo>
                  <a:cubicBezTo>
                    <a:pt x="294848" y="729660"/>
                    <a:pt x="233888" y="783000"/>
                    <a:pt x="108158" y="871582"/>
                  </a:cubicBezTo>
                  <a:cubicBezTo>
                    <a:pt x="91965" y="826815"/>
                    <a:pt x="80535" y="781095"/>
                    <a:pt x="70058" y="747757"/>
                  </a:cubicBezTo>
                  <a:lnTo>
                    <a:pt x="70058" y="7477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519054" y="2336062"/>
            <a:ext cx="64100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Understand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several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 Oracle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datatypes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Know when to use variable and fixed character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Know when to use date and timestamp datatypes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5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360000"/>
            <a:ext cx="7680662" cy="584775"/>
          </a:xfrm>
        </p:spPr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15559" y="1802141"/>
            <a:ext cx="2816772" cy="2822411"/>
            <a:chOff x="4157663" y="2916238"/>
            <a:chExt cx="482600" cy="549275"/>
          </a:xfrm>
        </p:grpSpPr>
        <p:sp>
          <p:nvSpPr>
            <p:cNvPr id="14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4693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60000" y="1939311"/>
            <a:ext cx="8550473" cy="1785104"/>
          </a:xfrm>
        </p:spPr>
        <p:txBody>
          <a:bodyPr/>
          <a:lstStyle/>
          <a:p>
            <a:r>
              <a:rPr lang="en-GB" dirty="0"/>
              <a:t>Differentiate between several basic Oracle </a:t>
            </a:r>
            <a:r>
              <a:rPr lang="en-GB" dirty="0" smtClean="0"/>
              <a:t>datatypes</a:t>
            </a:r>
          </a:p>
          <a:p>
            <a:endParaRPr lang="en-GB" dirty="0"/>
          </a:p>
          <a:p>
            <a:r>
              <a:rPr lang="en-GB" dirty="0"/>
              <a:t>Know the difference between fixed-length and variable-length character </a:t>
            </a:r>
            <a:r>
              <a:rPr lang="en-GB" dirty="0" smtClean="0"/>
              <a:t>data</a:t>
            </a:r>
          </a:p>
          <a:p>
            <a:endParaRPr lang="en-GB" dirty="0" smtClean="0"/>
          </a:p>
          <a:p>
            <a:r>
              <a:rPr lang="en-GB" dirty="0" smtClean="0"/>
              <a:t>Know </a:t>
            </a:r>
            <a:r>
              <a:rPr lang="en-GB" dirty="0"/>
              <a:t>when to use date and timestamp datatypes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260000" y="1104873"/>
            <a:ext cx="8550473" cy="461665"/>
          </a:xfrm>
        </p:spPr>
        <p:txBody>
          <a:bodyPr/>
          <a:lstStyle/>
          <a:p>
            <a:r>
              <a:rPr lang="en-GB" dirty="0" smtClean="0"/>
              <a:t>After </a:t>
            </a:r>
            <a:r>
              <a:rPr lang="en-GB" dirty="0"/>
              <a:t>completing this lesson you </a:t>
            </a:r>
            <a:r>
              <a:rPr lang="en-GB" dirty="0" smtClean="0"/>
              <a:t>will be able to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518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2" y="2196406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Number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310922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Varchar2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/>
              <a:t>Datatypes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2" y="1286167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ntroduction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035457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Char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869378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Date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1" y="570329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Timestamp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3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49" y="1221592"/>
            <a:ext cx="9068377" cy="249299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 smtClean="0"/>
              <a:t>Table columns are created to hold specific types of data 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 smtClean="0"/>
              <a:t>These datatypes allow only certain kinds of values to be placed in the column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 smtClean="0"/>
              <a:t>This chapter introduces five basic Oracle column datatypes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 smtClean="0"/>
              <a:t>You will learn how to create tables </a:t>
            </a:r>
            <a:r>
              <a:rPr lang="en-GB" sz="1800" i="1" dirty="0" smtClean="0"/>
              <a:t>in Lesson 18b Data Definition Language - Tables</a:t>
            </a:r>
            <a:endParaRPr lang="en-GB" sz="1800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2428" y="360000"/>
            <a:ext cx="10992198" cy="584775"/>
          </a:xfrm>
        </p:spPr>
        <p:txBody>
          <a:bodyPr/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756723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0" y="1482104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Introduction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310922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Varchar2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/>
              <a:t>Datatypes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0" y="2316025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035457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Char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869378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Date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1" y="570329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Timestamp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39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507258" y="1367263"/>
            <a:ext cx="8420100" cy="2387980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Number columns contain variable-length number data up to 38 digits </a:t>
            </a:r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endParaRPr lang="en-GB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Number data could </a:t>
            </a:r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Aft>
                <a:spcPts val="1200"/>
              </a:spcAft>
              <a:buClr>
                <a:srgbClr val="333399"/>
              </a:buClr>
              <a:defRPr/>
            </a:pPr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- Integer </a:t>
            </a: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data created with a Precision</a:t>
            </a:r>
          </a:p>
          <a:p>
            <a:pPr lvl="1">
              <a:spcAft>
                <a:spcPts val="1200"/>
              </a:spcAft>
              <a:buClr>
                <a:srgbClr val="333399"/>
              </a:buClr>
              <a:defRPr/>
            </a:pPr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- Floating </a:t>
            </a: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point data created with Precision and Scale.</a:t>
            </a:r>
            <a:endParaRPr lang="en-GB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kern="0" dirty="0"/>
              <a:t>			</a:t>
            </a:r>
          </a:p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kern="0" dirty="0"/>
          </a:p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kern="0" dirty="0"/>
              <a:t>		</a:t>
            </a:r>
          </a:p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kern="0" dirty="0"/>
          </a:p>
          <a:p>
            <a:pPr marL="4017600" lvl="8" indent="-360000">
              <a:spcAft>
                <a:spcPts val="1200"/>
              </a:spcAft>
              <a:buClr>
                <a:srgbClr val="333399"/>
              </a:buClr>
              <a:buFont typeface="Wingdings 3" pitchFamily="18" charset="2"/>
              <a:buChar char="}"/>
              <a:defRPr/>
            </a:pPr>
            <a:endParaRPr lang="en-GB" sz="2200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Number </a:t>
            </a:r>
            <a:r>
              <a:rPr lang="en-GB" dirty="0"/>
              <a:t>d</a:t>
            </a:r>
            <a:r>
              <a:rPr lang="en-GB" dirty="0" smtClean="0"/>
              <a:t>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84913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76350" y="3114514"/>
            <a:ext cx="8855941" cy="406641"/>
          </a:xfrm>
          <a:prstGeom prst="rect">
            <a:avLst/>
          </a:prstGeom>
        </p:spPr>
        <p:txBody>
          <a:bodyPr/>
          <a:lstStyle/>
          <a:p>
            <a:pPr marL="285750" indent="-28575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Number(P,S) 	Scale specifies how many digits are on the right of the decimal.</a:t>
            </a:r>
            <a:endParaRPr lang="en-GB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Number Data</a:t>
            </a:r>
            <a:endParaRPr lang="en-GB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410933" y="4927468"/>
            <a:ext cx="3315612" cy="524527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Precision	Scale</a:t>
            </a:r>
            <a:endParaRPr lang="en-GB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kern="0" dirty="0"/>
              <a:t>			</a:t>
            </a:r>
          </a:p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kern="0" dirty="0"/>
          </a:p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200" kern="0" dirty="0"/>
              <a:t>		</a:t>
            </a:r>
          </a:p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kern="0" dirty="0"/>
          </a:p>
          <a:p>
            <a:pPr marL="4017600" lvl="8" indent="-360000">
              <a:spcAft>
                <a:spcPts val="1200"/>
              </a:spcAft>
              <a:buClr>
                <a:srgbClr val="333399"/>
              </a:buClr>
              <a:buFont typeface="Wingdings 3" pitchFamily="18" charset="2"/>
              <a:buChar char="}"/>
              <a:defRPr/>
            </a:pPr>
            <a:endParaRPr lang="en-GB" sz="2200" kern="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276350" y="972663"/>
            <a:ext cx="8420100" cy="396097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400" b="1" kern="0" dirty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following formats are </a:t>
            </a:r>
            <a:r>
              <a:rPr lang="en-GB" sz="2400" b="1" kern="0" dirty="0" smtClean="0">
                <a:solidFill>
                  <a:srgbClr val="00A4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endParaRPr lang="en-GB" sz="2400" b="1" kern="0" dirty="0">
              <a:solidFill>
                <a:srgbClr val="00A4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17995" y="2217986"/>
            <a:ext cx="479053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>
                <a:latin typeface="Consolas" pitchFamily="49" charset="0"/>
              </a:rPr>
              <a:t>e</a:t>
            </a:r>
            <a:r>
              <a:rPr lang="en-US" sz="2000" b="1" dirty="0" err="1" smtClean="0">
                <a:latin typeface="Consolas" pitchFamily="49" charset="0"/>
              </a:rPr>
              <a:t>mployee_id</a:t>
            </a:r>
            <a:r>
              <a:rPr lang="en-US" sz="2000" b="1" dirty="0" smtClean="0">
                <a:latin typeface="Consolas" pitchFamily="49" charset="0"/>
              </a:rPr>
              <a:t> NUMBER(6)</a:t>
            </a:r>
            <a:endParaRPr lang="en-US" sz="2000" b="1" dirty="0">
              <a:latin typeface="Consolas" pitchFamily="49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317995" y="1561600"/>
            <a:ext cx="5503884" cy="433989"/>
          </a:xfrm>
          <a:prstGeom prst="rect">
            <a:avLst/>
          </a:prstGeom>
        </p:spPr>
        <p:txBody>
          <a:bodyPr/>
          <a:lstStyle/>
          <a:p>
            <a:pPr marL="285750" indent="-28575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(P) is the Precision - the total number of digits</a:t>
            </a:r>
            <a:endParaRPr lang="en-GB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17995" y="3913599"/>
            <a:ext cx="479053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 smtClean="0">
                <a:latin typeface="Consolas" pitchFamily="49" charset="0"/>
              </a:rPr>
              <a:t>gross_pay</a:t>
            </a:r>
            <a:r>
              <a:rPr lang="en-US" sz="2000" b="1" dirty="0" smtClean="0">
                <a:latin typeface="Consolas" pitchFamily="49" charset="0"/>
              </a:rPr>
              <a:t> NUMBER(9,2)</a:t>
            </a:r>
            <a:endParaRPr lang="en-US" sz="2000" b="1" dirty="0">
              <a:latin typeface="Consolas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232727" y="4383525"/>
            <a:ext cx="480534" cy="559691"/>
          </a:xfrm>
          <a:prstGeom prst="straightConnector1">
            <a:avLst/>
          </a:prstGeom>
          <a:ln w="38100">
            <a:solidFill>
              <a:srgbClr val="00A4F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174957" y="4348618"/>
            <a:ext cx="517116" cy="578850"/>
          </a:xfrm>
          <a:prstGeom prst="straightConnector1">
            <a:avLst/>
          </a:prstGeom>
          <a:ln w="38100">
            <a:solidFill>
              <a:srgbClr val="00A4F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5587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0" y="1482104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Introduction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9" y="2297827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Number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/>
              <a:t>Datatypes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88" y="3194147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Varchar2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035457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Char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869378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Date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1" y="570329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Timestamp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16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Varchar2 </a:t>
            </a:r>
            <a:r>
              <a:rPr lang="en-GB" dirty="0"/>
              <a:t>d</a:t>
            </a:r>
            <a:r>
              <a:rPr lang="en-GB" dirty="0" smtClean="0"/>
              <a:t>ata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24132" y="1149350"/>
            <a:ext cx="8420100" cy="1427595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Varchar2 is used for variable-length character columns</a:t>
            </a: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Varchar2 has a maximum length of 4000 characters</a:t>
            </a:r>
            <a:endParaRPr lang="en-GB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Most character data is of this type</a:t>
            </a:r>
          </a:p>
          <a:p>
            <a:pPr marL="360000" indent="-360000" defTabSz="914400" fontAlgn="base">
              <a:spcAft>
                <a:spcPts val="1200"/>
              </a:spcAft>
              <a:buClr>
                <a:srgbClr val="333399"/>
              </a:buClr>
              <a:buFont typeface="Wingdings 3" pitchFamily="18" charset="2"/>
              <a:buChar char="}"/>
              <a:defRPr/>
            </a:pPr>
            <a:endParaRPr lang="en-GB" sz="2200" kern="0" dirty="0"/>
          </a:p>
        </p:txBody>
      </p:sp>
      <p:sp>
        <p:nvSpPr>
          <p:cNvPr id="5" name="Rectangle 4"/>
          <p:cNvSpPr/>
          <p:nvPr/>
        </p:nvSpPr>
        <p:spPr>
          <a:xfrm>
            <a:off x="1424132" y="2781520"/>
            <a:ext cx="348961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 smtClean="0">
                <a:latin typeface="Consolas" pitchFamily="49" charset="0"/>
              </a:rPr>
              <a:t>last_name</a:t>
            </a:r>
            <a:r>
              <a:rPr lang="en-US" sz="2000" b="1" dirty="0" smtClean="0">
                <a:latin typeface="Consolas" pitchFamily="49" charset="0"/>
              </a:rPr>
              <a:t> VARCHAR2(15)</a:t>
            </a:r>
            <a:endParaRPr lang="en-US" sz="20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4980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DM PowerPoint Theme Template 3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y_x003a_ xmlns="418db1f2-a8e7-49d4-a361-224a061ae1f9">3</Day_x003a_>
    <Day xmlns="418db1f2-a8e7-49d4-a361-224a061ae1f9">3</Day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089861B3F646489F8AEBE93814FF91" ma:contentTypeVersion="" ma:contentTypeDescription="Create a new document." ma:contentTypeScope="" ma:versionID="f9aaf9ae1821c4efb019990cff0224c4">
  <xsd:schema xmlns:xsd="http://www.w3.org/2001/XMLSchema" xmlns:xs="http://www.w3.org/2001/XMLSchema" xmlns:p="http://schemas.microsoft.com/office/2006/metadata/properties" xmlns:ns3="418db1f2-a8e7-49d4-a361-224a061ae1f9" targetNamespace="http://schemas.microsoft.com/office/2006/metadata/properties" ma:root="true" ma:fieldsID="4d05a0a280ed49aaeb4a0aece908c7fb" ns3:_="">
    <xsd:import namespace="418db1f2-a8e7-49d4-a361-224a061ae1f9"/>
    <xsd:element name="properties">
      <xsd:complexType>
        <xsd:sequence>
          <xsd:element name="documentManagement">
            <xsd:complexType>
              <xsd:all>
                <xsd:element ref="ns3:Day" minOccurs="0"/>
                <xsd:element ref="ns3:Day_x003a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db1f2-a8e7-49d4-a361-224a061ae1f9" elementFormDefault="qualified">
    <xsd:import namespace="http://schemas.microsoft.com/office/2006/documentManagement/types"/>
    <xsd:import namespace="http://schemas.microsoft.com/office/infopath/2007/PartnerControls"/>
    <xsd:element name="Day" ma:index="9" nillable="true" ma:displayName="Day" ma:default="1" ma:format="Dropdown" ma:internalName="Day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  <xsd:element name="Day_x003a_" ma:index="10" nillable="true" ma:displayName="Day:" ma:default="1" ma:format="Dropdown" ma:internalName="Day_x003a_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C2C827-D27E-4C32-A807-59199A79F0D1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418db1f2-a8e7-49d4-a361-224a061ae1f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9FEB689-86A8-4D67-8AD0-9049373E86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db1f2-a8e7-49d4-a361-224a061ae1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4EFE08-7695-48C9-822F-0482963E81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5274</TotalTime>
  <Words>447</Words>
  <Application>Microsoft Office PowerPoint</Application>
  <PresentationFormat>Widescreen</PresentationFormat>
  <Paragraphs>121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Black</vt:lpstr>
      <vt:lpstr>Calibri</vt:lpstr>
      <vt:lpstr>Consolas</vt:lpstr>
      <vt:lpstr>Open Sans Extrabold</vt:lpstr>
      <vt:lpstr>Wingdings</vt:lpstr>
      <vt:lpstr>Wingdings 3</vt:lpstr>
      <vt:lpstr>ヒラギノ角ゴ Pro W3</vt:lpstr>
      <vt:lpstr>FDM PowerPoint Theme Template 3</vt:lpstr>
      <vt:lpstr>SQL Lesson 16a</vt:lpstr>
      <vt:lpstr>Lesson Objectives</vt:lpstr>
      <vt:lpstr>PowerPoint Presentation</vt:lpstr>
      <vt:lpstr>Introduction</vt:lpstr>
      <vt:lpstr>PowerPoint Presentation</vt:lpstr>
      <vt:lpstr>Number data</vt:lpstr>
      <vt:lpstr>Number Data</vt:lpstr>
      <vt:lpstr>PowerPoint Presentation</vt:lpstr>
      <vt:lpstr>Varchar2 data</vt:lpstr>
      <vt:lpstr>PowerPoint Presentation</vt:lpstr>
      <vt:lpstr>Char data</vt:lpstr>
      <vt:lpstr>PowerPoint Presentation</vt:lpstr>
      <vt:lpstr>Date data</vt:lpstr>
      <vt:lpstr>PowerPoint Presentation</vt:lpstr>
      <vt:lpstr>Timestamp data</vt:lpstr>
      <vt:lpstr>Quiz</vt:lpstr>
      <vt:lpstr>Review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Wheeler</dc:creator>
  <cp:lastModifiedBy>Richard Jimenez</cp:lastModifiedBy>
  <cp:revision>358</cp:revision>
  <dcterms:created xsi:type="dcterms:W3CDTF">2018-10-05T13:34:09Z</dcterms:created>
  <dcterms:modified xsi:type="dcterms:W3CDTF">2021-05-24T15:38:21Z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0x01010081089861B3F646489F8AEBE93814FF91</vt:lpwstr>
  </property>
</Properties>
</file>