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11" r:id="rId5"/>
    <p:sldId id="3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61" d="100"/>
          <a:sy n="61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17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smtClean="0"/>
              <a:t>Day </a:t>
            </a:r>
            <a:r>
              <a:rPr lang="en-SG" dirty="0"/>
              <a:t>4</a:t>
            </a:r>
            <a:r>
              <a:rPr lang="en-SG" dirty="0" smtClean="0"/>
              <a:t> Schedule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V1.3 2020</a:t>
            </a:r>
          </a:p>
        </p:txBody>
      </p:sp>
    </p:spTree>
    <p:extLst>
      <p:ext uri="{BB962C8B-B14F-4D97-AF65-F5344CB8AC3E}">
        <p14:creationId xmlns:p14="http://schemas.microsoft.com/office/powerpoint/2010/main" val="24250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490" y="212855"/>
            <a:ext cx="11002378" cy="584775"/>
          </a:xfrm>
        </p:spPr>
        <p:txBody>
          <a:bodyPr/>
          <a:lstStyle/>
          <a:p>
            <a:r>
              <a:rPr lang="en-GB" dirty="0" smtClean="0"/>
              <a:t>Day </a:t>
            </a:r>
            <a:r>
              <a:rPr lang="en-GB" dirty="0" smtClean="0"/>
              <a:t>4 </a:t>
            </a:r>
            <a:r>
              <a:rPr lang="en-GB" dirty="0" smtClean="0"/>
              <a:t>Schedule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6129"/>
              </p:ext>
            </p:extLst>
          </p:nvPr>
        </p:nvGraphicFramePr>
        <p:xfrm>
          <a:off x="1148894" y="797630"/>
          <a:ext cx="9907569" cy="581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00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Approximate Start Time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Duration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Definition Language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Exercise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</a:t>
                      </a:r>
                      <a:endParaRPr lang="en-GB" sz="1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SG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233874958"/>
                  </a:ext>
                </a:extLst>
              </a:tr>
              <a:tr h="378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Manipulation Language &amp; Transactions 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Break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3808902099"/>
                  </a:ext>
                </a:extLst>
              </a:tr>
              <a:tr h="3782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Exercise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Definition Language – Views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-Exercise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12:15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pm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Adanced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12:45 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5390"/>
                  </a:ext>
                </a:extLst>
              </a:tr>
              <a:tr h="4051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33231"/>
                  </a:ext>
                </a:extLst>
              </a:tr>
              <a:tr h="3782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Subqueries Continued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14332"/>
                  </a:ext>
                </a:extLst>
              </a:tr>
              <a:tr h="3782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15492"/>
                  </a:ext>
                </a:extLst>
              </a:tr>
              <a:tr h="3782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Subqueries Continued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10013"/>
                  </a:ext>
                </a:extLst>
              </a:tr>
              <a:tr h="384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81863"/>
                  </a:ext>
                </a:extLst>
              </a:tr>
              <a:tr h="384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 study / Meeting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USA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0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4</Day_x003a_>
    <Day xmlns="418db1f2-a8e7-49d4-a361-224a061ae1f9">4</Da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schemas.microsoft.com/office/2006/metadata/properties"/>
    <ds:schemaRef ds:uri="http://schemas.microsoft.com/office/2006/documentManagement/types"/>
    <ds:schemaRef ds:uri="418db1f2-a8e7-49d4-a361-224a061ae1f9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004FA6-5460-4F23-A83B-6491D2C36D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3013</TotalTime>
  <Words>95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17</vt:lpstr>
      <vt:lpstr>Day 4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188</cp:revision>
  <dcterms:created xsi:type="dcterms:W3CDTF">2018-10-05T13:34:09Z</dcterms:created>
  <dcterms:modified xsi:type="dcterms:W3CDTF">2021-05-03T15:51:13Z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