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lvl="0">
      <a:defRPr lang="en-US"/>
    </a:defPPr>
    <a:lvl1pPr lvl="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lvl="1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lvl="2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lvl="3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lvl="4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C75B06-3107-467A-B282-7460492FC14A}" v="3" dt="2024-09-06T05:06:53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7" name="Google Shape;18467;p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68" name="Google Shape;18468;p1"/>
          <p:cNvSpPr/>
          <p:nvPr/>
        </p:nvSpPr>
        <p:spPr>
          <a:xfrm>
            <a:off x="5656780" y="851521"/>
            <a:ext cx="4638605" cy="5154967"/>
          </a:xfrm>
          <a:custGeom>
            <a:avLst/>
            <a:gdLst/>
            <a:ahLst/>
            <a:cxnLst/>
            <a:rect l="l" t="t" r="r" b="b"/>
            <a:pathLst>
              <a:path w="6184806" h="5154967" extrusionOk="0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69" name="Google Shape;18469;p1"/>
          <p:cNvPicPr preferRelativeResize="0"/>
          <p:nvPr/>
        </p:nvPicPr>
        <p:blipFill rotWithShape="1">
          <a:blip r:embed="rId2">
            <a:alphaModFix/>
          </a:blip>
          <a:srcRect r="59916"/>
          <a:stretch/>
        </p:blipFill>
        <p:spPr>
          <a:xfrm>
            <a:off x="6854891" y="1715881"/>
            <a:ext cx="3203507" cy="3426237"/>
          </a:xfrm>
          <a:prstGeom prst="rect">
            <a:avLst/>
          </a:prstGeom>
          <a:noFill/>
          <a:ln>
            <a:noFill/>
          </a:ln>
        </p:spPr>
      </p:pic>
      <p:sp>
        <p:nvSpPr>
          <p:cNvPr id="18470" name="Google Shape;18470;p1"/>
          <p:cNvSpPr txBox="1"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BEACH  CLEANING  MACHINE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71" name="Google Shape;18471;p1"/>
          <p:cNvSpPr txBox="1">
            <a:spLocks noGrp="1"/>
          </p:cNvSpPr>
          <p:nvPr>
            <p:ph type="ctrTitle"/>
          </p:nvPr>
        </p:nvSpPr>
        <p:spPr>
          <a:xfrm>
            <a:off x="331286" y="-526757"/>
            <a:ext cx="10363200" cy="20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INDIA HACKATHON 2024</a:t>
            </a:r>
            <a:endParaRPr sz="40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72" name="Google Shape;18472;p1"/>
          <p:cNvSpPr txBox="1"/>
          <p:nvPr/>
        </p:nvSpPr>
        <p:spPr>
          <a:xfrm>
            <a:off x="331286" y="1630970"/>
            <a:ext cx="7231200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Problem Statement ID –SIH1532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Problem Statement Title- Student Innovation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Theme- Clean and Green Technology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PS Category-  Hardware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Team ID-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Team Name- Future Minds</a:t>
            </a:r>
            <a:endParaRPr sz="2400"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18473" name="Google Shape;1847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3026" y="740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5" name="Google Shape;18475;p2"/>
          <p:cNvSpPr/>
          <p:nvPr/>
        </p:nvSpPr>
        <p:spPr>
          <a:xfrm>
            <a:off x="0" y="6354762"/>
            <a:ext cx="12192000" cy="5031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76" name="Google Shape;18476;p2"/>
          <p:cNvSpPr txBox="1"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BEACH  CLEANING  MACHINE</a:t>
            </a:r>
            <a:endParaRPr/>
          </a:p>
        </p:txBody>
      </p:sp>
      <p:sp>
        <p:nvSpPr>
          <p:cNvPr id="18477" name="Google Shape;18477;p2"/>
          <p:cNvSpPr txBox="1"/>
          <p:nvPr/>
        </p:nvSpPr>
        <p:spPr>
          <a:xfrm>
            <a:off x="902898" y="1139326"/>
            <a:ext cx="7225347" cy="4739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❖"/>
            </a:pPr>
            <a:r>
              <a:rPr lang="en-US" sz="3200" b="1" u="sng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 dirty="0"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u="sng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Beach cleaning machine can remove materials ranging in size from small pebbles, shards of glass to larger debris, like seaweed and driftwood, floating waste like bottles and plastic cans. 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keeping the sand on the beach and only lifting the debris, the machine can travel at high speeds.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Beach cleaner machines minimize manual labor while maximizing effectiveness.  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makes a beach clean at </a:t>
            </a:r>
            <a:r>
              <a:rPr lang="en-US" sz="23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amulti</a:t>
            </a: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-season investment for landscapers and other contractors.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u="sng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8" name="Google Shape;1847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2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8479" name="Google Shape;18479;p2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80" name="Google Shape;18480;p2" descr="Your startup LOGO"/>
          <p:cNvSpPr/>
          <p:nvPr/>
        </p:nvSpPr>
        <p:spPr>
          <a:xfrm>
            <a:off x="141514" y="166013"/>
            <a:ext cx="1251900" cy="8073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Minds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81" name="Google Shape;1848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72145F7-D24B-123D-2108-9DFD888E7A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369" y="2051814"/>
            <a:ext cx="2915733" cy="3091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Minds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2A025-06E9-0B31-A2C5-23C9D3A47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44122"/>
            <a:ext cx="6789434" cy="4885897"/>
          </a:xfrm>
          <a:prstGeom prst="rect">
            <a:avLst/>
          </a:prstGeom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141AC4B2-7392-D94A-39CF-6A1136800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3165" y="1413370"/>
            <a:ext cx="459500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: Length_1.2m-1.7m, Width_0.7m-0.9m, Height_0.7m-1.0m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B183EE-3C51-F047-569C-9AFACEB2EC99}"/>
              </a:ext>
            </a:extLst>
          </p:cNvPr>
          <p:cNvSpPr txBox="1"/>
          <p:nvPr/>
        </p:nvSpPr>
        <p:spPr>
          <a:xfrm>
            <a:off x="6833165" y="2059701"/>
            <a:ext cx="51690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: Aluminium or mild steel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Balloon Tires : Set of 4 Conveyor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: Plastic or metal mesh Sprockets, chains, or belts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&amp; Battery : 12V DC motor12V battery PWM motor speed controller Sensors (for object detection and navigation)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sensors : 2–4 sensors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AI &amp; Processing Unit : Raspberry Pi or similar AI software/algorithms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Wheels &amp; Axles : Axles and support structure Bearings Collection Bin : Plastic or metal bin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weight : 25 kgs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 : 28,000/- approximately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3" name="Google Shape;18483;p3"/>
          <p:cNvSpPr/>
          <p:nvPr/>
        </p:nvSpPr>
        <p:spPr>
          <a:xfrm>
            <a:off x="0" y="6354762"/>
            <a:ext cx="12192000" cy="5031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84" name="Google Shape;18484;p3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/>
          </a:p>
        </p:txBody>
      </p:sp>
      <p:sp>
        <p:nvSpPr>
          <p:cNvPr id="18485" name="Google Shape;18485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486" name="Google Shape;18486;p3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487" name="Google Shape;184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88" name="Google Shape;18488;p3" descr="Your startup LOGO"/>
          <p:cNvSpPr/>
          <p:nvPr/>
        </p:nvSpPr>
        <p:spPr>
          <a:xfrm>
            <a:off x="222196" y="187748"/>
            <a:ext cx="1251900" cy="8073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Minds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89" name="Google Shape;18489;p3"/>
          <p:cNvSpPr txBox="1"/>
          <p:nvPr/>
        </p:nvSpPr>
        <p:spPr>
          <a:xfrm>
            <a:off x="767700" y="1636538"/>
            <a:ext cx="10656600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beach-cleaning robot is feasible but faces several challenges, including handling diverse beach conditions, power sources, and navigation. 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and technical considerations also play a role.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visibility, increasing public awareness through demonstrations, media coverage, and a well-designed robot can enhance its profile and acceptance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1" name="Google Shape;18491;p4"/>
          <p:cNvSpPr/>
          <p:nvPr/>
        </p:nvSpPr>
        <p:spPr>
          <a:xfrm>
            <a:off x="0" y="6354762"/>
            <a:ext cx="12192000" cy="5031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92" name="Google Shape;18492;p4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/>
          </a:p>
        </p:txBody>
      </p:sp>
      <p:sp>
        <p:nvSpPr>
          <p:cNvPr id="18493" name="Google Shape;18493;p4"/>
          <p:cNvSpPr txBox="1"/>
          <p:nvPr/>
        </p:nvSpPr>
        <p:spPr>
          <a:xfrm>
            <a:off x="774850" y="1397703"/>
            <a:ext cx="9385200" cy="39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Benefits 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Protection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marine life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Health and Safety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Preservation of Natural Habitats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and Cost-Effectiveness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Impacts :</a:t>
            </a:r>
            <a:endParaRPr lang="en-IN" sz="20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Harm to Small Organisms </a:t>
            </a:r>
            <a:endParaRPr sz="20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Carbon Footprint</a:t>
            </a:r>
            <a:endParaRPr sz="20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Disruption of Natural Processes</a:t>
            </a:r>
            <a:endParaRPr sz="20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94" name="Google Shape;18494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495" name="Google Shape;18495;p4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496" name="Google Shape;1849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97" name="Google Shape;18497;p4" descr="Your startup LOGO"/>
          <p:cNvSpPr/>
          <p:nvPr/>
        </p:nvSpPr>
        <p:spPr>
          <a:xfrm>
            <a:off x="293914" y="259466"/>
            <a:ext cx="1251900" cy="8073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Minds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7A37F8-7F17-1DEE-A82C-865D3BEE2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982" y="1428756"/>
            <a:ext cx="4400248" cy="40315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5" name="Google Shape;18455;p2"/>
          <p:cNvSpPr/>
          <p:nvPr/>
        </p:nvSpPr>
        <p:spPr>
          <a:xfrm>
            <a:off x="0" y="6354762"/>
            <a:ext cx="12192000" cy="5031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56" name="Google Shape;18456;p2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RESEARCH  AND REFERENCES</a:t>
            </a:r>
            <a:endParaRPr/>
          </a:p>
        </p:txBody>
      </p:sp>
      <p:sp>
        <p:nvSpPr>
          <p:cNvPr id="18457" name="Google Shape;18457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458" name="Google Shape;18458;p2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459" name="Google Shape;1845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60" name="Google Shape;18460;p2" descr="Your startup LOGO"/>
          <p:cNvSpPr/>
          <p:nvPr/>
        </p:nvSpPr>
        <p:spPr>
          <a:xfrm>
            <a:off x="293914" y="259466"/>
            <a:ext cx="1251900" cy="8073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Minds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61" name="Google Shape;18461;p2"/>
          <p:cNvSpPr txBox="1"/>
          <p:nvPr/>
        </p:nvSpPr>
        <p:spPr>
          <a:xfrm>
            <a:off x="1422550" y="1447334"/>
            <a:ext cx="8737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Payas Deshpande, Omkar Milkhe, Ajinkya Kamble, Prof. Neha Kudu, BEACH CLEANING ROBOTSA COMPREHENSIVE SURVEY OF TECHNOLOGIES CHALLENGES, AND FUTURE DIRECTIONS, https://www.doi.org/10.56726/IRJMETS37666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62" name="Google Shape;18462;p2"/>
          <p:cNvSpPr txBox="1"/>
          <p:nvPr/>
        </p:nvSpPr>
        <p:spPr>
          <a:xfrm>
            <a:off x="1471486" y="2542098"/>
            <a:ext cx="9384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 automated wireless beach cleaning robot vehicle, 2019, 22773878, International Journal of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Technology and Engineering vol 8 issue 1, M. Bhavani, S. Kalaiselvan, S. Jagan, S. Gopinath.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63" name="Google Shape;18463;p2"/>
          <p:cNvSpPr txBox="1"/>
          <p:nvPr/>
        </p:nvSpPr>
        <p:spPr>
          <a:xfrm>
            <a:off x="1471486" y="3718786"/>
            <a:ext cx="9384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"Design and Development of a Beach Cleaning Robot" by M. A. K. Al-Amin et al. (2020) – This paper presents a detailed mechanical design and functionality of a beach cleaning robot, focusing on its engineering challenges and solutions.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64" name="Google Shape;18464;p2"/>
          <p:cNvSpPr txBox="1"/>
          <p:nvPr/>
        </p:nvSpPr>
        <p:spPr>
          <a:xfrm>
            <a:off x="1471486" y="4891422"/>
            <a:ext cx="6096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https://www.hbarber.com/beach-cleaning-machines/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496</Words>
  <Application>Microsoft Office PowerPoint</Application>
  <PresentationFormat>Widescreen</PresentationFormat>
  <Paragraphs>70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Noto Sans Symbols</vt:lpstr>
      <vt:lpstr>Oswald</vt:lpstr>
      <vt:lpstr>Times New Roman</vt:lpstr>
      <vt:lpstr>TradeGothic</vt:lpstr>
      <vt:lpstr>Wingdings</vt:lpstr>
      <vt:lpstr>Office Theme</vt:lpstr>
      <vt:lpstr>SMART INDIA HACKATHON 2024</vt:lpstr>
      <vt:lpstr> BEACH  CLEANING  MACHINE</vt:lpstr>
      <vt:lpstr>TECHNICAL APPROACH</vt:lpstr>
      <vt:lpstr>FEASIBILITY AND VIABILITY</vt:lpstr>
      <vt:lpstr>IMPACT AND BENEFITS</vt:lpstr>
      <vt:lpstr>RESEARCH 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karnakota saiteja</dc:creator>
  <cp:lastModifiedBy>karnakota saiteja</cp:lastModifiedBy>
  <cp:revision>2</cp:revision>
  <dcterms:modified xsi:type="dcterms:W3CDTF">2024-09-06T05:07:16Z</dcterms:modified>
</cp:coreProperties>
</file>