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LGGWPM+Arial-BoldMT"/>
      <p:regular r:id="rId10"/>
    </p:embeddedFont>
    <p:embeddedFont>
      <p:font typeface="VFMVVE+Trebuchet-BoldItalic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952A-F13D-4F14-B536-35D6E5378E4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C899-DC27-4198-8F85-A0314252D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4C899-DC27-4198-8F85-A0314252D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avansai122/pavansai.git" TargetMode="External"/><Relationship Id="rId4" Type="http://schemas.openxmlformats.org/officeDocument/2006/relationships/hyperlink" Target="https://github.com/SreeganeshGit8/Sree-Ganesh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78" y="2397831"/>
            <a:ext cx="3644563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4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Food</a:t>
            </a:r>
            <a:r>
              <a:rPr sz="2400" b="1" spc="-86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14" dirty="0">
                <a:solidFill>
                  <a:srgbClr val="213669"/>
                </a:solidFill>
                <a:latin typeface="LGGWPM+Arial-BoldMT"/>
                <a:cs typeface="LGGWPM+Arial-BoldMT"/>
              </a:rPr>
              <a:t>Delivery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Website</a:t>
            </a:r>
            <a:r>
              <a:rPr sz="2400" b="1" spc="-3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LGGWPM+Arial-BoldMT"/>
                <a:cs typeface="LGGWPM+Arial-BoldMT"/>
              </a:rPr>
              <a:t>and</a:t>
            </a:r>
            <a:r>
              <a:rPr sz="2400" b="1" spc="-316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2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792" y="908150"/>
            <a:ext cx="411262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Food Delivery Website and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29" y="1359865"/>
            <a:ext cx="921810" cy="485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LMS user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8299" y="1359865"/>
            <a:ext cx="654149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2769" y="1359865"/>
            <a:ext cx="63113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829" y="2136190"/>
            <a:ext cx="86837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F497D"/>
                </a:solidFill>
                <a:latin typeface="Calibri"/>
                <a:cs typeface="Calibri"/>
              </a:rPr>
              <a:t>2115a156</a:t>
            </a:r>
          </a:p>
          <a:p>
            <a:pPr marL="0" marR="0">
              <a:lnSpc>
                <a:spcPts val="1400"/>
              </a:lnSpc>
              <a:spcBef>
                <a:spcPts val="470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2115a149</a:t>
            </a:r>
          </a:p>
          <a:p>
            <a:pPr marL="0" marR="0">
              <a:lnSpc>
                <a:spcPts val="1400"/>
              </a:lnSpc>
              <a:spcBef>
                <a:spcPts val="47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2115a148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8299" y="2136190"/>
            <a:ext cx="11807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M. Hemanth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Krishna 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2769" y="21361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8299" y="2917240"/>
            <a:ext cx="1198496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Danisetty Sree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Ganesh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12769" y="291724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38299" y="3698290"/>
            <a:ext cx="1334030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Annameti Pavan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Kumar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2769" y="3698290"/>
            <a:ext cx="34539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02" y="267339"/>
            <a:ext cx="366569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Food Delivery Website and </a:t>
            </a:r>
            <a:r>
              <a:rPr lang="en-US" sz="1400" b="1" dirty="0">
                <a:solidFill>
                  <a:srgbClr val="213669"/>
                </a:solidFill>
                <a:latin typeface="LGGWPM+Arial-BoldMT"/>
                <a:cs typeface="LGGWPM+Arial-BoldMT"/>
              </a:rPr>
              <a:t> </a:t>
            </a:r>
            <a:r>
              <a:rPr sz="1400" b="1" dirty="0" smtClean="0">
                <a:solidFill>
                  <a:srgbClr val="213669"/>
                </a:solidFill>
                <a:latin typeface="LGGWPM+Arial-BoldMT"/>
                <a:cs typeface="LGGWPM+Arial-BoldMT"/>
              </a:rPr>
              <a:t>application</a:t>
            </a:r>
            <a:endParaRPr sz="1400" b="1" dirty="0">
              <a:solidFill>
                <a:srgbClr val="213669"/>
              </a:solidFill>
              <a:latin typeface="LGGWPM+Arial-BoldMT"/>
              <a:cs typeface="LGGWPM+Arial-Bold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225524"/>
            <a:ext cx="733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Task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84857" y="774584"/>
            <a:ext cx="2568843" cy="51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Food</a:t>
            </a:r>
            <a:r>
              <a:rPr sz="1600" b="1" spc="85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Delivery</a:t>
            </a:r>
            <a:r>
              <a:rPr sz="1600" b="1" spc="6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Website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and</a:t>
            </a:r>
            <a:r>
              <a:rPr sz="1600" b="1" spc="-62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Application</a:t>
            </a:r>
            <a:r>
              <a:rPr sz="1600" b="1" spc="-27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spc="38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Hands</a:t>
            </a:r>
            <a:r>
              <a:rPr sz="1600" b="1" spc="-70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FMVVE+Trebuchet-BoldItalic"/>
                <a:cs typeface="VFMVVE+Trebuchet-BoldItalic"/>
              </a:rPr>
              <a:t>on</a:t>
            </a:r>
          </a:p>
        </p:txBody>
      </p:sp>
      <p:sp>
        <p:nvSpPr>
          <p:cNvPr id="5" name="TextBox 4">
            <a:hlinkClick r:id="rId4"/>
          </p:cNvPr>
          <p:cNvSpPr txBox="1"/>
          <p:nvPr/>
        </p:nvSpPr>
        <p:spPr>
          <a:xfrm>
            <a:off x="4283968" y="206769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https://github.com/Pavansai122/pavansai.git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50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LGGWPM+Arial-BoldMT</vt:lpstr>
      <vt:lpstr>VFMVVE+Trebuchet-BoldItalic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2020PITEC182</dc:creator>
  <cp:lastModifiedBy>2020PITEC182</cp:lastModifiedBy>
  <cp:revision>5</cp:revision>
  <dcterms:modified xsi:type="dcterms:W3CDTF">2023-03-24T16:56:16Z</dcterms:modified>
</cp:coreProperties>
</file>