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0EC40B-8B1E-4AAE-A8DF-292363B11F1F}">
  <a:tblStyle styleId="{340EC40B-8B1E-4AAE-A8DF-292363B11F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c9f3e92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c9f3e9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ec9f3e923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ec9f3e9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ec9f3e923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ec9f3e9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00683" y="25304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DATA 5322 01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STATISTICAL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 MACHINE LEARNING - 2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Exploring Youth Substance Use with Ensembling Models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 Data-Driven Perspective using NSDUH 2023 Survey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Pavan Sai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Professor: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Dr. Mendible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2258775" y="1841500"/>
            <a:ext cx="3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YOU..!!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5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project investigates patterns in youth substance use behavior using decision tree-based models on the NSDUH 2023 dataset. We focus on three core tasks predicting school attendance, classifying marijuana usage frequency, and estimating alcohol consumption.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applied models including Decision Trees, Random Forests, Bagging, and Gradient Boosting. After evaluating with accuracy and error metrics like MSE, MAE, and RMSE, we observed: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Substance use features like marijuana frequency and alcohol onset age were highly predictive.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• Peer and parental influences played a notable role in multi-class classification outcomes.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• Gradient Boosting performed best in regression, reducing MSE to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2.56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and MAE to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1.14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analysis offers interpretable insights into how environmental and behavioral factors shape youth outcomes, supporting targeted interventions in health and education.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26200" y="1015975"/>
            <a:ext cx="8454600" cy="47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Questions Chose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4200"/>
              <a:t> </a:t>
            </a:r>
            <a:endParaRPr b="1" sz="4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: Can we predict whether a youth skipped school in the past month based on their substance use behavior?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Multi-Class Classification 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Can we classify the frequency of marijuana use among youth into None, Occasional, and Frequent groups based on their home environment and peer influence?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: Can we predict how many days a youth drank alcohol in the past year based on their demographics and parental involvement?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National Survey on Drug Use and Health (NSDUH 2023).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Youth subset (ages under 18), preprocessed version: youth_data.RData.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959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Categories Used: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Substance Use Behaviors: Usage frequency and age of first use (alcohol, marijuana, cigarettes).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Parental Involvement Indicators: Homework check-ins, setting rules, emotional support.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Peer Influence Indicators: Friends’ behavior around substance use.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Demographics: Gender, race, income, education level.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77750" y="1959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NA and special codes 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Re-bucketed marijuana use into 3 categories: None, Occasional, Frequent.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Downsampled to address class imbalance where needed.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5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23450" y="816425"/>
            <a:ext cx="82971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predict whether a youth skipped school recently based on their substance use behavior?</a:t>
            </a:r>
            <a:endParaRPr sz="16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SKIPPED_SCHOOL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1 = Skipped school (1–30 days)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0 = Did not skip school (0 days)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843650" y="28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{340EC40B-8B1E-4AAE-A8DF-292363B11F1F}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55.6%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Bagging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26350" y="217725"/>
            <a:ext cx="65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Multi-Class Classification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62725" y="698500"/>
            <a:ext cx="79827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classify the frequency of marijuana use among youth into None, Occasional, and Frequent groups based on their home environment and peer influence?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MRJMDAYS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rebucketed into SKIP_LEVEL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None: No use in past month (MRJMDAYS = 5)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Occasional: 3–10 days (MRJMDAYS = 3 or 4)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Frequent: 1–2 days (MRJMDAYS = 1 or 2)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834575" y="33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{340EC40B-8B1E-4AAE-A8DF-292363B11F1F}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55.6%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62.8</a:t>
                      </a: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26525" y="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26525" y="653125"/>
            <a:ext cx="83004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predict how many days a youth drank alcohol in the past year using their demographics and parental involvement?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ALCYDAYS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Number of days alcohol was consumed in the past year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504300" y="22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{340EC40B-8B1E-4AAE-A8DF-292363B11F1F}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562425" y="126975"/>
            <a:ext cx="3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" sz="3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36075" y="582975"/>
            <a:ext cx="8146200" cy="4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Leakage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Accidentally used variables like MRJMDAYS as predictors while predicting derived versions of them.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This led to unrealistically high accuracy. We resolved it by carefully excluding leakage-prone variables.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Imbalance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Some categories, especially in the multi-class classification, were highly underrepresented.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We used </a:t>
            </a: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downsampling</a:t>
            </a: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balance classes before training.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Misleading Accuracy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Early models showed high accuracy, but confusion matrices revealed poor class-wise performance.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Confusion matrix analysis helped us tune thresholds and validate results properly.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Complexity vs Interpretability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Ensemble models performed better but were less interpretable.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We ensured clear feature importance plots and decision paths for explanation.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26525" y="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26525" y="861000"/>
            <a:ext cx="83004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 powerful tools for understanding youth behavior through survey data.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Random Forest and GBM performed well, revealing strong links between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substance use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attendance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multi-class classification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predicted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marijuana use levels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and peer environment factors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Random Forest giving the most balanced results after handling class imbalance and leakage.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task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predicting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alcohol consumption days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GBM outperformed other models with the lowest error, while linear regression gave interpretable but less accurate results.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learned that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thoughtful feature selection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avoiding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leakage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balancing performance with interpretability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critical in real-world modeling.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insights can aid in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identification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interventions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at-risk youth.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