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60" r:id="rId7"/>
    <p:sldId id="258" r:id="rId8"/>
    <p:sldId id="298" r:id="rId9"/>
    <p:sldId id="301" r:id="rId10"/>
    <p:sldId id="261" r:id="rId11"/>
    <p:sldId id="287" r:id="rId12"/>
    <p:sldId id="288" r:id="rId13"/>
    <p:sldId id="289" r:id="rId14"/>
    <p:sldId id="290" r:id="rId15"/>
    <p:sldId id="291" r:id="rId16"/>
    <p:sldId id="292" r:id="rId17"/>
    <p:sldId id="293" r:id="rId18"/>
    <p:sldId id="294" r:id="rId19"/>
    <p:sldId id="295" r:id="rId20"/>
    <p:sldId id="296" r:id="rId21"/>
    <p:sldId id="2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11/16/2022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solidFill>
                  <a:schemeClr val="bg1"/>
                </a:solidFill>
              </a:rPr>
              <a:t>RAILWAY</a:t>
            </a:r>
            <a:br>
              <a:rPr lang="en-US" dirty="0">
                <a:solidFill>
                  <a:schemeClr val="bg1"/>
                </a:solidFill>
              </a:rPr>
            </a:br>
            <a:r>
              <a:rPr lang="en-US" dirty="0">
                <a:solidFill>
                  <a:schemeClr val="bg1"/>
                </a:solidFill>
              </a:rPr>
              <a:t>RESERVATION</a:t>
            </a:r>
            <a:br>
              <a:rPr lang="en-US" dirty="0">
                <a:solidFill>
                  <a:schemeClr val="bg1"/>
                </a:solidFill>
              </a:rPr>
            </a:br>
            <a:r>
              <a:rPr lang="en-US" dirty="0">
                <a:solidFill>
                  <a:schemeClr val="bg1"/>
                </a:solidFill>
              </a:rPr>
              <a:t>SYSTEM</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2490933"/>
          </a:xfrm>
        </p:spPr>
        <p:txBody>
          <a:bodyPr>
            <a:normAutofit/>
          </a:bodyPr>
          <a:lstStyle/>
          <a:p>
            <a:pPr marL="0" indent="0">
              <a:buNone/>
            </a:pPr>
            <a:r>
              <a:rPr lang="en-US" b="1" u="sng" dirty="0">
                <a:latin typeface="Times New Roman" panose="02020603050405020304" pitchFamily="18" charset="0"/>
                <a:cs typeface="Times New Roman" panose="02020603050405020304" pitchFamily="18" charset="0"/>
              </a:rPr>
              <a:t>GROUP MEMBERS</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Utkarsh ( Reg no.210968082)</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Pavan </a:t>
            </a:r>
            <a:r>
              <a:rPr lang="en-US" dirty="0" err="1">
                <a:latin typeface="Times New Roman" panose="02020603050405020304" pitchFamily="18" charset="0"/>
                <a:cs typeface="Times New Roman" panose="02020603050405020304" pitchFamily="18" charset="0"/>
              </a:rPr>
              <a:t>Tej</a:t>
            </a:r>
            <a:r>
              <a:rPr lang="en-US" dirty="0">
                <a:latin typeface="Times New Roman" panose="02020603050405020304" pitchFamily="18" charset="0"/>
                <a:cs typeface="Times New Roman" panose="02020603050405020304" pitchFamily="18" charset="0"/>
              </a:rPr>
              <a:t> ( Reg no.210968176)</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Prashanth (Reg no.210968053)</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Aarush (Reg no.210968066)</a:t>
            </a:r>
          </a:p>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Kanishk</a:t>
            </a:r>
            <a:r>
              <a:rPr lang="en-US" dirty="0">
                <a:latin typeface="Times New Roman" panose="02020603050405020304" pitchFamily="18" charset="0"/>
                <a:cs typeface="Times New Roman" panose="02020603050405020304" pitchFamily="18" charset="0"/>
              </a:rPr>
              <a:t> ( Reg no.210968216)</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84D5-E2FC-EE12-8DA9-E7867E8450B1}"/>
              </a:ext>
            </a:extLst>
          </p:cNvPr>
          <p:cNvSpPr>
            <a:spLocks noGrp="1"/>
          </p:cNvSpPr>
          <p:nvPr>
            <p:ph type="title"/>
          </p:nvPr>
        </p:nvSpPr>
        <p:spPr>
          <a:xfrm>
            <a:off x="444500" y="542925"/>
            <a:ext cx="11214100" cy="2308324"/>
          </a:xfrm>
        </p:spPr>
        <p:txBody>
          <a:bodyPr/>
          <a:lstStyle/>
          <a:p>
            <a:r>
              <a:rPr lang="en-IN" u="sng" dirty="0"/>
              <a:t>SAMPLE SCREEN SHOTS OF SYSTEM:</a:t>
            </a:r>
            <a:br>
              <a:rPr lang="en-IN" dirty="0"/>
            </a:br>
            <a:br>
              <a:rPr lang="en-IN" dirty="0"/>
            </a:br>
            <a:r>
              <a:rPr lang="en-IN" dirty="0"/>
              <a:t>  </a:t>
            </a:r>
            <a:r>
              <a:rPr lang="en-IN" u="sng" dirty="0"/>
              <a:t>USER PANEL</a:t>
            </a:r>
            <a:r>
              <a:rPr lang="en-IN" dirty="0"/>
              <a:t>:                                       </a:t>
            </a:r>
            <a:r>
              <a:rPr lang="en-IN" u="sng" dirty="0"/>
              <a:t>RESERVE TICKET</a:t>
            </a:r>
            <a:r>
              <a:rPr lang="en-IN" dirty="0"/>
              <a:t>:</a:t>
            </a:r>
            <a:br>
              <a:rPr lang="en-IN" dirty="0"/>
            </a:br>
            <a:br>
              <a:rPr lang="en-IN" dirty="0"/>
            </a:br>
            <a:endParaRPr lang="en-IN" dirty="0"/>
          </a:p>
        </p:txBody>
      </p:sp>
      <p:sp>
        <p:nvSpPr>
          <p:cNvPr id="3" name="Slide Number Placeholder 2">
            <a:extLst>
              <a:ext uri="{FF2B5EF4-FFF2-40B4-BE49-F238E27FC236}">
                <a16:creationId xmlns:a16="http://schemas.microsoft.com/office/drawing/2014/main" id="{B18C4372-EE88-F5FF-AB8F-C788034D4588}"/>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7" name="Content Placeholder 6">
            <a:extLst>
              <a:ext uri="{FF2B5EF4-FFF2-40B4-BE49-F238E27FC236}">
                <a16:creationId xmlns:a16="http://schemas.microsoft.com/office/drawing/2014/main" id="{9DFB324F-12AF-96C3-1D8F-31003179C4D6}"/>
              </a:ext>
            </a:extLst>
          </p:cNvPr>
          <p:cNvPicPr>
            <a:picLocks noGrp="1" noChangeAspect="1"/>
          </p:cNvPicPr>
          <p:nvPr>
            <p:ph sz="half" idx="1"/>
          </p:nvPr>
        </p:nvPicPr>
        <p:blipFill>
          <a:blip r:embed="rId2"/>
          <a:stretch>
            <a:fillRect/>
          </a:stretch>
        </p:blipFill>
        <p:spPr>
          <a:xfrm>
            <a:off x="717176" y="2393576"/>
            <a:ext cx="4211858" cy="3290048"/>
          </a:xfrm>
        </p:spPr>
      </p:pic>
      <p:pic>
        <p:nvPicPr>
          <p:cNvPr id="9" name="Content Placeholder 8">
            <a:extLst>
              <a:ext uri="{FF2B5EF4-FFF2-40B4-BE49-F238E27FC236}">
                <a16:creationId xmlns:a16="http://schemas.microsoft.com/office/drawing/2014/main" id="{2D993226-73F5-3F89-51CF-B7BCBA13AA3D}"/>
              </a:ext>
            </a:extLst>
          </p:cNvPr>
          <p:cNvPicPr>
            <a:picLocks noGrp="1" noChangeAspect="1"/>
          </p:cNvPicPr>
          <p:nvPr>
            <p:ph sz="half" idx="2"/>
          </p:nvPr>
        </p:nvPicPr>
        <p:blipFill>
          <a:blip r:embed="rId3"/>
          <a:stretch>
            <a:fillRect/>
          </a:stretch>
        </p:blipFill>
        <p:spPr>
          <a:xfrm>
            <a:off x="7191530" y="2393576"/>
            <a:ext cx="3749365" cy="3818964"/>
          </a:xfrm>
        </p:spPr>
      </p:pic>
    </p:spTree>
    <p:extLst>
      <p:ext uri="{BB962C8B-B14F-4D97-AF65-F5344CB8AC3E}">
        <p14:creationId xmlns:p14="http://schemas.microsoft.com/office/powerpoint/2010/main" val="318347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5D7F-06F4-5C87-3E3A-2AB96D522CC4}"/>
              </a:ext>
            </a:extLst>
          </p:cNvPr>
          <p:cNvSpPr>
            <a:spLocks noGrp="1"/>
          </p:cNvSpPr>
          <p:nvPr>
            <p:ph type="title"/>
          </p:nvPr>
        </p:nvSpPr>
        <p:spPr/>
        <p:txBody>
          <a:bodyPr/>
          <a:lstStyle/>
          <a:p>
            <a:r>
              <a:rPr lang="en-IN" dirty="0"/>
              <a:t>.</a:t>
            </a:r>
          </a:p>
        </p:txBody>
      </p:sp>
      <p:sp>
        <p:nvSpPr>
          <p:cNvPr id="3" name="Slide Number Placeholder 2">
            <a:extLst>
              <a:ext uri="{FF2B5EF4-FFF2-40B4-BE49-F238E27FC236}">
                <a16:creationId xmlns:a16="http://schemas.microsoft.com/office/drawing/2014/main" id="{1F6C1222-EAE0-5368-9593-B0A3F465810A}"/>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39EA484A-4499-0BFA-F1C8-1DA5E5C1853E}"/>
              </a:ext>
            </a:extLst>
          </p:cNvPr>
          <p:cNvSpPr>
            <a:spLocks noGrp="1"/>
          </p:cNvSpPr>
          <p:nvPr>
            <p:ph type="body" idx="1"/>
          </p:nvPr>
        </p:nvSpPr>
        <p:spPr/>
        <p:txBody>
          <a:bodyPr/>
          <a:lstStyle/>
          <a:p>
            <a:r>
              <a:rPr lang="en-IN" dirty="0"/>
              <a:t>.</a:t>
            </a:r>
          </a:p>
        </p:txBody>
      </p:sp>
      <p:sp>
        <p:nvSpPr>
          <p:cNvPr id="5" name="Text Placeholder 4">
            <a:extLst>
              <a:ext uri="{FF2B5EF4-FFF2-40B4-BE49-F238E27FC236}">
                <a16:creationId xmlns:a16="http://schemas.microsoft.com/office/drawing/2014/main" id="{A1D4B6AB-71F6-C11F-A779-29971439FC7D}"/>
              </a:ext>
            </a:extLst>
          </p:cNvPr>
          <p:cNvSpPr>
            <a:spLocks noGrp="1"/>
          </p:cNvSpPr>
          <p:nvPr>
            <p:ph type="body" sz="quarter" idx="3"/>
          </p:nvPr>
        </p:nvSpPr>
        <p:spPr/>
        <p:txBody>
          <a:bodyPr/>
          <a:lstStyle/>
          <a:p>
            <a:r>
              <a:rPr lang="en-IN" dirty="0"/>
              <a:t>.</a:t>
            </a:r>
          </a:p>
        </p:txBody>
      </p:sp>
      <p:pic>
        <p:nvPicPr>
          <p:cNvPr id="9" name="Content Placeholder 8">
            <a:extLst>
              <a:ext uri="{FF2B5EF4-FFF2-40B4-BE49-F238E27FC236}">
                <a16:creationId xmlns:a16="http://schemas.microsoft.com/office/drawing/2014/main" id="{0AF623E9-0CB7-0FBF-CDD6-FE7CD2D96441}"/>
              </a:ext>
            </a:extLst>
          </p:cNvPr>
          <p:cNvPicPr>
            <a:picLocks noGrp="1" noChangeAspect="1"/>
          </p:cNvPicPr>
          <p:nvPr>
            <p:ph sz="half" idx="2"/>
          </p:nvPr>
        </p:nvPicPr>
        <p:blipFill>
          <a:blip r:embed="rId2"/>
          <a:stretch>
            <a:fillRect/>
          </a:stretch>
        </p:blipFill>
        <p:spPr>
          <a:xfrm>
            <a:off x="645458" y="1371600"/>
            <a:ext cx="5855353" cy="5378823"/>
          </a:xfrm>
        </p:spPr>
      </p:pic>
      <p:pic>
        <p:nvPicPr>
          <p:cNvPr id="11" name="Content Placeholder 10">
            <a:extLst>
              <a:ext uri="{FF2B5EF4-FFF2-40B4-BE49-F238E27FC236}">
                <a16:creationId xmlns:a16="http://schemas.microsoft.com/office/drawing/2014/main" id="{7A1308D0-DE7D-7291-BC44-3B864CBFC9E4}"/>
              </a:ext>
            </a:extLst>
          </p:cNvPr>
          <p:cNvPicPr>
            <a:picLocks noGrp="1" noChangeAspect="1"/>
          </p:cNvPicPr>
          <p:nvPr>
            <p:ph sz="quarter" idx="4"/>
          </p:nvPr>
        </p:nvPicPr>
        <p:blipFill>
          <a:blip r:embed="rId3"/>
          <a:stretch>
            <a:fillRect/>
          </a:stretch>
        </p:blipFill>
        <p:spPr>
          <a:xfrm>
            <a:off x="7936675" y="1559859"/>
            <a:ext cx="2260663" cy="4629804"/>
          </a:xfrm>
        </p:spPr>
      </p:pic>
    </p:spTree>
    <p:extLst>
      <p:ext uri="{BB962C8B-B14F-4D97-AF65-F5344CB8AC3E}">
        <p14:creationId xmlns:p14="http://schemas.microsoft.com/office/powerpoint/2010/main" val="416652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463C-7889-913C-4114-D0A025A9CA04}"/>
              </a:ext>
            </a:extLst>
          </p:cNvPr>
          <p:cNvSpPr>
            <a:spLocks noGrp="1"/>
          </p:cNvSpPr>
          <p:nvPr>
            <p:ph type="title"/>
          </p:nvPr>
        </p:nvSpPr>
        <p:spPr/>
        <p:txBody>
          <a:bodyPr/>
          <a:lstStyle/>
          <a:p>
            <a:r>
              <a:rPr lang="en-IN" dirty="0"/>
              <a:t>.</a:t>
            </a:r>
          </a:p>
        </p:txBody>
      </p:sp>
      <p:sp>
        <p:nvSpPr>
          <p:cNvPr id="3" name="Slide Number Placeholder 2">
            <a:extLst>
              <a:ext uri="{FF2B5EF4-FFF2-40B4-BE49-F238E27FC236}">
                <a16:creationId xmlns:a16="http://schemas.microsoft.com/office/drawing/2014/main" id="{605888E2-0332-1CB6-14D8-485D2317DA0B}"/>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32B4BFDC-6F2A-F0CC-41F7-244082BE1952}"/>
              </a:ext>
            </a:extLst>
          </p:cNvPr>
          <p:cNvSpPr>
            <a:spLocks noGrp="1"/>
          </p:cNvSpPr>
          <p:nvPr>
            <p:ph type="body" idx="1"/>
          </p:nvPr>
        </p:nvSpPr>
        <p:spPr/>
        <p:txBody>
          <a:bodyPr/>
          <a:lstStyle/>
          <a:p>
            <a:r>
              <a:rPr lang="en-IN" u="sng" dirty="0">
                <a:latin typeface="Times New Roman" panose="02020603050405020304" pitchFamily="18" charset="0"/>
                <a:cs typeface="Times New Roman" panose="02020603050405020304" pitchFamily="18" charset="0"/>
              </a:rPr>
              <a:t>TICKET GENERATED</a:t>
            </a:r>
          </a:p>
        </p:txBody>
      </p:sp>
      <p:sp>
        <p:nvSpPr>
          <p:cNvPr id="5" name="Text Placeholder 4">
            <a:extLst>
              <a:ext uri="{FF2B5EF4-FFF2-40B4-BE49-F238E27FC236}">
                <a16:creationId xmlns:a16="http://schemas.microsoft.com/office/drawing/2014/main" id="{3F7551A9-7FBD-163B-5164-B90FCDA0168F}"/>
              </a:ext>
            </a:extLst>
          </p:cNvPr>
          <p:cNvSpPr>
            <a:spLocks noGrp="1"/>
          </p:cNvSpPr>
          <p:nvPr>
            <p:ph type="body" sz="quarter" idx="3"/>
          </p:nvPr>
        </p:nvSpPr>
        <p:spPr/>
        <p:txBody>
          <a:bodyPr/>
          <a:lstStyle/>
          <a:p>
            <a:r>
              <a:rPr lang="en-IN" u="sng" dirty="0">
                <a:latin typeface="Times New Roman" panose="02020603050405020304" pitchFamily="18" charset="0"/>
                <a:cs typeface="Times New Roman" panose="02020603050405020304" pitchFamily="18" charset="0"/>
              </a:rPr>
              <a:t>VIEW TICKET THROUGH SEARCHING</a:t>
            </a:r>
          </a:p>
        </p:txBody>
      </p:sp>
      <p:pic>
        <p:nvPicPr>
          <p:cNvPr id="9" name="Content Placeholder 8">
            <a:extLst>
              <a:ext uri="{FF2B5EF4-FFF2-40B4-BE49-F238E27FC236}">
                <a16:creationId xmlns:a16="http://schemas.microsoft.com/office/drawing/2014/main" id="{40F3E00F-5BDE-9F82-34FF-6B757ADE3222}"/>
              </a:ext>
            </a:extLst>
          </p:cNvPr>
          <p:cNvPicPr>
            <a:picLocks noGrp="1" noChangeAspect="1"/>
          </p:cNvPicPr>
          <p:nvPr>
            <p:ph sz="half" idx="2"/>
          </p:nvPr>
        </p:nvPicPr>
        <p:blipFill>
          <a:blip r:embed="rId2"/>
          <a:stretch>
            <a:fillRect/>
          </a:stretch>
        </p:blipFill>
        <p:spPr>
          <a:xfrm>
            <a:off x="322729" y="2850776"/>
            <a:ext cx="5558117" cy="3110753"/>
          </a:xfrm>
        </p:spPr>
      </p:pic>
      <p:pic>
        <p:nvPicPr>
          <p:cNvPr id="15" name="Content Placeholder 14">
            <a:extLst>
              <a:ext uri="{FF2B5EF4-FFF2-40B4-BE49-F238E27FC236}">
                <a16:creationId xmlns:a16="http://schemas.microsoft.com/office/drawing/2014/main" id="{9C8C0230-2268-431E-7135-99222430A0A5}"/>
              </a:ext>
            </a:extLst>
          </p:cNvPr>
          <p:cNvPicPr>
            <a:picLocks noGrp="1" noChangeAspect="1"/>
          </p:cNvPicPr>
          <p:nvPr>
            <p:ph sz="quarter" idx="4"/>
          </p:nvPr>
        </p:nvPicPr>
        <p:blipFill>
          <a:blip r:embed="rId3"/>
          <a:stretch>
            <a:fillRect/>
          </a:stretch>
        </p:blipFill>
        <p:spPr>
          <a:xfrm>
            <a:off x="6866964" y="2895632"/>
            <a:ext cx="4385235" cy="3110753"/>
          </a:xfrm>
        </p:spPr>
      </p:pic>
    </p:spTree>
    <p:extLst>
      <p:ext uri="{BB962C8B-B14F-4D97-AF65-F5344CB8AC3E}">
        <p14:creationId xmlns:p14="http://schemas.microsoft.com/office/powerpoint/2010/main" val="294568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5FB2-F316-14A2-AF83-38AE22AF43C8}"/>
              </a:ext>
            </a:extLst>
          </p:cNvPr>
          <p:cNvSpPr>
            <a:spLocks noGrp="1"/>
          </p:cNvSpPr>
          <p:nvPr>
            <p:ph type="title"/>
          </p:nvPr>
        </p:nvSpPr>
        <p:spPr/>
        <p:txBody>
          <a:bodyPr/>
          <a:lstStyle/>
          <a:p>
            <a:r>
              <a:rPr lang="en-IN" dirty="0"/>
              <a:t>.</a:t>
            </a:r>
          </a:p>
        </p:txBody>
      </p:sp>
      <p:sp>
        <p:nvSpPr>
          <p:cNvPr id="3" name="Slide Number Placeholder 2">
            <a:extLst>
              <a:ext uri="{FF2B5EF4-FFF2-40B4-BE49-F238E27FC236}">
                <a16:creationId xmlns:a16="http://schemas.microsoft.com/office/drawing/2014/main" id="{CB24488C-797E-C116-FCE8-0521E29BBB46}"/>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46D19E57-A9F7-FB84-EDB9-DBF10D51C3C6}"/>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VIEW RECENT TICKET</a:t>
            </a:r>
          </a:p>
        </p:txBody>
      </p:sp>
      <p:sp>
        <p:nvSpPr>
          <p:cNvPr id="5" name="Text Placeholder 4">
            <a:extLst>
              <a:ext uri="{FF2B5EF4-FFF2-40B4-BE49-F238E27FC236}">
                <a16:creationId xmlns:a16="http://schemas.microsoft.com/office/drawing/2014/main" id="{923385A8-C434-F7C8-2DDC-328DBB0FEB26}"/>
              </a:ext>
            </a:extLst>
          </p:cNvPr>
          <p:cNvSpPr>
            <a:spLocks noGrp="1"/>
          </p:cNvSpPr>
          <p:nvPr>
            <p:ph type="body" sz="quarter" idx="3"/>
          </p:nvPr>
        </p:nvSpPr>
        <p:spPr/>
        <p:txBody>
          <a:bodyPr/>
          <a:lstStyle/>
          <a:p>
            <a:r>
              <a:rPr lang="en-IN" dirty="0">
                <a:latin typeface="Times New Roman" panose="02020603050405020304" pitchFamily="18" charset="0"/>
                <a:cs typeface="Times New Roman" panose="02020603050405020304" pitchFamily="18" charset="0"/>
              </a:rPr>
              <a:t>EDIT DETAILS</a:t>
            </a:r>
          </a:p>
        </p:txBody>
      </p:sp>
      <p:pic>
        <p:nvPicPr>
          <p:cNvPr id="9" name="Content Placeholder 8">
            <a:extLst>
              <a:ext uri="{FF2B5EF4-FFF2-40B4-BE49-F238E27FC236}">
                <a16:creationId xmlns:a16="http://schemas.microsoft.com/office/drawing/2014/main" id="{B6B80A8D-B4FA-8AC3-FC89-2EB1D1CB7B9C}"/>
              </a:ext>
            </a:extLst>
          </p:cNvPr>
          <p:cNvPicPr>
            <a:picLocks noGrp="1" noChangeAspect="1"/>
          </p:cNvPicPr>
          <p:nvPr>
            <p:ph sz="half" idx="2"/>
          </p:nvPr>
        </p:nvPicPr>
        <p:blipFill>
          <a:blip r:embed="rId2"/>
          <a:stretch>
            <a:fillRect/>
          </a:stretch>
        </p:blipFill>
        <p:spPr>
          <a:xfrm>
            <a:off x="444501" y="2635624"/>
            <a:ext cx="5157786" cy="3083464"/>
          </a:xfrm>
        </p:spPr>
      </p:pic>
      <p:pic>
        <p:nvPicPr>
          <p:cNvPr id="11" name="Content Placeholder 10">
            <a:extLst>
              <a:ext uri="{FF2B5EF4-FFF2-40B4-BE49-F238E27FC236}">
                <a16:creationId xmlns:a16="http://schemas.microsoft.com/office/drawing/2014/main" id="{6F0D52D2-CB9E-9784-9F51-C2B17383AD36}"/>
              </a:ext>
            </a:extLst>
          </p:cNvPr>
          <p:cNvPicPr>
            <a:picLocks noGrp="1" noChangeAspect="1"/>
          </p:cNvPicPr>
          <p:nvPr>
            <p:ph sz="quarter" idx="4"/>
          </p:nvPr>
        </p:nvPicPr>
        <p:blipFill>
          <a:blip r:embed="rId3"/>
          <a:stretch>
            <a:fillRect/>
          </a:stretch>
        </p:blipFill>
        <p:spPr>
          <a:xfrm>
            <a:off x="6436659" y="2975650"/>
            <a:ext cx="5221941" cy="2645221"/>
          </a:xfrm>
        </p:spPr>
      </p:pic>
    </p:spTree>
    <p:extLst>
      <p:ext uri="{BB962C8B-B14F-4D97-AF65-F5344CB8AC3E}">
        <p14:creationId xmlns:p14="http://schemas.microsoft.com/office/powerpoint/2010/main" val="367686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13AF-C6F8-CED5-9CBC-B20C5CB1A9D4}"/>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47753E76-834D-C989-A726-BA5CC9F82063}"/>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a:extLst>
              <a:ext uri="{FF2B5EF4-FFF2-40B4-BE49-F238E27FC236}">
                <a16:creationId xmlns:a16="http://schemas.microsoft.com/office/drawing/2014/main" id="{8BFA4040-D661-D510-6235-F91408B57034}"/>
              </a:ext>
            </a:extLst>
          </p:cNvPr>
          <p:cNvSpPr>
            <a:spLocks noGrp="1"/>
          </p:cNvSpPr>
          <p:nvPr>
            <p:ph type="body" idx="1"/>
          </p:nvPr>
        </p:nvSpPr>
        <p:spPr/>
        <p:txBody>
          <a:bodyPr/>
          <a:lstStyle/>
          <a:p>
            <a:r>
              <a:rPr lang="en-IN" dirty="0"/>
              <a:t>SEARCH AFTER EDITING</a:t>
            </a:r>
          </a:p>
        </p:txBody>
      </p:sp>
      <p:sp>
        <p:nvSpPr>
          <p:cNvPr id="5" name="Text Placeholder 4">
            <a:extLst>
              <a:ext uri="{FF2B5EF4-FFF2-40B4-BE49-F238E27FC236}">
                <a16:creationId xmlns:a16="http://schemas.microsoft.com/office/drawing/2014/main" id="{327F2789-2A02-285B-5221-D67069720DE0}"/>
              </a:ext>
            </a:extLst>
          </p:cNvPr>
          <p:cNvSpPr>
            <a:spLocks noGrp="1"/>
          </p:cNvSpPr>
          <p:nvPr>
            <p:ph type="body" sz="quarter" idx="3"/>
          </p:nvPr>
        </p:nvSpPr>
        <p:spPr/>
        <p:txBody>
          <a:bodyPr/>
          <a:lstStyle/>
          <a:p>
            <a:r>
              <a:rPr lang="en-IN" dirty="0"/>
              <a:t>DELETION</a:t>
            </a:r>
          </a:p>
        </p:txBody>
      </p:sp>
      <p:pic>
        <p:nvPicPr>
          <p:cNvPr id="9" name="Content Placeholder 8">
            <a:extLst>
              <a:ext uri="{FF2B5EF4-FFF2-40B4-BE49-F238E27FC236}">
                <a16:creationId xmlns:a16="http://schemas.microsoft.com/office/drawing/2014/main" id="{0769CD44-5F35-1ABC-0C3C-D9FE8CF5F348}"/>
              </a:ext>
            </a:extLst>
          </p:cNvPr>
          <p:cNvPicPr>
            <a:picLocks noGrp="1" noChangeAspect="1"/>
          </p:cNvPicPr>
          <p:nvPr>
            <p:ph sz="half" idx="2"/>
          </p:nvPr>
        </p:nvPicPr>
        <p:blipFill>
          <a:blip r:embed="rId2"/>
          <a:stretch>
            <a:fillRect/>
          </a:stretch>
        </p:blipFill>
        <p:spPr>
          <a:xfrm>
            <a:off x="1034401" y="2312895"/>
            <a:ext cx="4980917" cy="3621740"/>
          </a:xfrm>
        </p:spPr>
      </p:pic>
      <p:pic>
        <p:nvPicPr>
          <p:cNvPr id="11" name="Content Placeholder 10">
            <a:extLst>
              <a:ext uri="{FF2B5EF4-FFF2-40B4-BE49-F238E27FC236}">
                <a16:creationId xmlns:a16="http://schemas.microsoft.com/office/drawing/2014/main" id="{17D9AFFE-E893-3D90-B7CA-85CF66C971E3}"/>
              </a:ext>
            </a:extLst>
          </p:cNvPr>
          <p:cNvPicPr>
            <a:picLocks noGrp="1" noChangeAspect="1"/>
          </p:cNvPicPr>
          <p:nvPr>
            <p:ph sz="quarter" idx="4"/>
          </p:nvPr>
        </p:nvPicPr>
        <p:blipFill>
          <a:blip r:embed="rId3"/>
          <a:stretch>
            <a:fillRect/>
          </a:stretch>
        </p:blipFill>
        <p:spPr>
          <a:xfrm>
            <a:off x="6786283" y="2505075"/>
            <a:ext cx="4805082" cy="3044078"/>
          </a:xfrm>
        </p:spPr>
      </p:pic>
    </p:spTree>
    <p:extLst>
      <p:ext uri="{BB962C8B-B14F-4D97-AF65-F5344CB8AC3E}">
        <p14:creationId xmlns:p14="http://schemas.microsoft.com/office/powerpoint/2010/main" val="2455652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85CC-EDCE-6ED5-359C-39662DB1CAEE}"/>
              </a:ext>
            </a:extLst>
          </p:cNvPr>
          <p:cNvSpPr>
            <a:spLocks noGrp="1"/>
          </p:cNvSpPr>
          <p:nvPr>
            <p:ph type="title"/>
          </p:nvPr>
        </p:nvSpPr>
        <p:spPr/>
        <p:txBody>
          <a:bodyPr/>
          <a:lstStyle/>
          <a:p>
            <a:r>
              <a:rPr lang="en-IN" dirty="0"/>
              <a:t>ADMIN:</a:t>
            </a:r>
          </a:p>
        </p:txBody>
      </p:sp>
      <p:sp>
        <p:nvSpPr>
          <p:cNvPr id="3" name="Slide Number Placeholder 2">
            <a:extLst>
              <a:ext uri="{FF2B5EF4-FFF2-40B4-BE49-F238E27FC236}">
                <a16:creationId xmlns:a16="http://schemas.microsoft.com/office/drawing/2014/main" id="{6300AF41-076F-BFAC-CC51-F84FC03389CE}"/>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F0296C2D-D86C-3768-BA82-DBA0D9A58837}"/>
              </a:ext>
            </a:extLst>
          </p:cNvPr>
          <p:cNvSpPr>
            <a:spLocks noGrp="1"/>
          </p:cNvSpPr>
          <p:nvPr>
            <p:ph type="body" idx="1"/>
          </p:nvPr>
        </p:nvSpPr>
        <p:spPr/>
        <p:txBody>
          <a:bodyPr/>
          <a:lstStyle/>
          <a:p>
            <a:endParaRPr lang="en-IN" dirty="0"/>
          </a:p>
        </p:txBody>
      </p:sp>
      <p:sp>
        <p:nvSpPr>
          <p:cNvPr id="5" name="Text Placeholder 4">
            <a:extLst>
              <a:ext uri="{FF2B5EF4-FFF2-40B4-BE49-F238E27FC236}">
                <a16:creationId xmlns:a16="http://schemas.microsoft.com/office/drawing/2014/main" id="{72C03608-4A88-98E2-5012-9419E6C44168}"/>
              </a:ext>
            </a:extLst>
          </p:cNvPr>
          <p:cNvSpPr>
            <a:spLocks noGrp="1"/>
          </p:cNvSpPr>
          <p:nvPr>
            <p:ph type="body" sz="quarter" idx="3"/>
          </p:nvPr>
        </p:nvSpPr>
        <p:spPr/>
        <p:txBody>
          <a:bodyPr/>
          <a:lstStyle/>
          <a:p>
            <a:endParaRPr lang="en-IN"/>
          </a:p>
        </p:txBody>
      </p:sp>
      <p:pic>
        <p:nvPicPr>
          <p:cNvPr id="9" name="Content Placeholder 8">
            <a:extLst>
              <a:ext uri="{FF2B5EF4-FFF2-40B4-BE49-F238E27FC236}">
                <a16:creationId xmlns:a16="http://schemas.microsoft.com/office/drawing/2014/main" id="{8D10D8F8-4598-23AB-41D3-28B4DF545DFC}"/>
              </a:ext>
            </a:extLst>
          </p:cNvPr>
          <p:cNvPicPr>
            <a:picLocks noGrp="1" noChangeAspect="1"/>
          </p:cNvPicPr>
          <p:nvPr>
            <p:ph sz="half" idx="2"/>
          </p:nvPr>
        </p:nvPicPr>
        <p:blipFill>
          <a:blip r:embed="rId2"/>
          <a:stretch>
            <a:fillRect/>
          </a:stretch>
        </p:blipFill>
        <p:spPr>
          <a:xfrm>
            <a:off x="1034401" y="2994212"/>
            <a:ext cx="4567886" cy="2456329"/>
          </a:xfrm>
        </p:spPr>
      </p:pic>
      <p:pic>
        <p:nvPicPr>
          <p:cNvPr id="11" name="Content Placeholder 10">
            <a:extLst>
              <a:ext uri="{FF2B5EF4-FFF2-40B4-BE49-F238E27FC236}">
                <a16:creationId xmlns:a16="http://schemas.microsoft.com/office/drawing/2014/main" id="{AA53BF7F-CA6A-2CC8-FC5E-18EDC8C34E26}"/>
              </a:ext>
            </a:extLst>
          </p:cNvPr>
          <p:cNvPicPr>
            <a:picLocks noGrp="1" noChangeAspect="1"/>
          </p:cNvPicPr>
          <p:nvPr>
            <p:ph sz="quarter" idx="4"/>
          </p:nvPr>
        </p:nvPicPr>
        <p:blipFill>
          <a:blip r:embed="rId3"/>
          <a:stretch>
            <a:fillRect/>
          </a:stretch>
        </p:blipFill>
        <p:spPr>
          <a:xfrm>
            <a:off x="7085635" y="2859741"/>
            <a:ext cx="3962743" cy="2456329"/>
          </a:xfrm>
        </p:spPr>
      </p:pic>
    </p:spTree>
    <p:extLst>
      <p:ext uri="{BB962C8B-B14F-4D97-AF65-F5344CB8AC3E}">
        <p14:creationId xmlns:p14="http://schemas.microsoft.com/office/powerpoint/2010/main" val="4292131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B0B5-B477-48D3-C839-B2A8DC13CB89}"/>
              </a:ext>
            </a:extLst>
          </p:cNvPr>
          <p:cNvSpPr>
            <a:spLocks noGrp="1"/>
          </p:cNvSpPr>
          <p:nvPr>
            <p:ph type="title"/>
          </p:nvPr>
        </p:nvSpPr>
        <p:spPr/>
        <p:txBody>
          <a:bodyPr/>
          <a:lstStyle/>
          <a:p>
            <a:r>
              <a:rPr lang="en-IN" dirty="0"/>
              <a:t>VIEWING TICKETS AS ADMIN</a:t>
            </a:r>
          </a:p>
        </p:txBody>
      </p:sp>
      <p:sp>
        <p:nvSpPr>
          <p:cNvPr id="3" name="Slide Number Placeholder 2">
            <a:extLst>
              <a:ext uri="{FF2B5EF4-FFF2-40B4-BE49-F238E27FC236}">
                <a16:creationId xmlns:a16="http://schemas.microsoft.com/office/drawing/2014/main" id="{99DFB5F9-0057-AE8B-C432-CC8ADE912D4F}"/>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6" name="Content Placeholder 5">
            <a:extLst>
              <a:ext uri="{FF2B5EF4-FFF2-40B4-BE49-F238E27FC236}">
                <a16:creationId xmlns:a16="http://schemas.microsoft.com/office/drawing/2014/main" id="{C97412C1-E126-651B-BEC4-A035557137F6}"/>
              </a:ext>
            </a:extLst>
          </p:cNvPr>
          <p:cNvPicPr>
            <a:picLocks noGrp="1" noChangeAspect="1"/>
          </p:cNvPicPr>
          <p:nvPr>
            <p:ph idx="1"/>
          </p:nvPr>
        </p:nvPicPr>
        <p:blipFill>
          <a:blip r:embed="rId2"/>
          <a:stretch>
            <a:fillRect/>
          </a:stretch>
        </p:blipFill>
        <p:spPr>
          <a:xfrm>
            <a:off x="1228164" y="1613647"/>
            <a:ext cx="8265459" cy="4473388"/>
          </a:xfrm>
        </p:spPr>
      </p:pic>
    </p:spTree>
    <p:extLst>
      <p:ext uri="{BB962C8B-B14F-4D97-AF65-F5344CB8AC3E}">
        <p14:creationId xmlns:p14="http://schemas.microsoft.com/office/powerpoint/2010/main" val="2508855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FA4B-BBF3-9AED-C5C7-032A682085E9}"/>
              </a:ext>
            </a:extLst>
          </p:cNvPr>
          <p:cNvSpPr>
            <a:spLocks noGrp="1"/>
          </p:cNvSpPr>
          <p:nvPr>
            <p:ph type="title"/>
          </p:nvPr>
        </p:nvSpPr>
        <p:spPr/>
        <p:txBody>
          <a:bodyPr/>
          <a:lstStyle/>
          <a:p>
            <a:r>
              <a:rPr lang="en-IN" dirty="0"/>
              <a:t>AFTER ADDING THAT TRAIN:</a:t>
            </a:r>
          </a:p>
        </p:txBody>
      </p:sp>
      <p:sp>
        <p:nvSpPr>
          <p:cNvPr id="3" name="Slide Number Placeholder 2">
            <a:extLst>
              <a:ext uri="{FF2B5EF4-FFF2-40B4-BE49-F238E27FC236}">
                <a16:creationId xmlns:a16="http://schemas.microsoft.com/office/drawing/2014/main" id="{8E7B8BDE-6E01-BF22-A08C-875097B074EF}"/>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6" name="Content Placeholder 5">
            <a:extLst>
              <a:ext uri="{FF2B5EF4-FFF2-40B4-BE49-F238E27FC236}">
                <a16:creationId xmlns:a16="http://schemas.microsoft.com/office/drawing/2014/main" id="{08320FC1-3983-267B-225E-13C8E78D86A8}"/>
              </a:ext>
            </a:extLst>
          </p:cNvPr>
          <p:cNvPicPr>
            <a:picLocks noGrp="1" noChangeAspect="1"/>
          </p:cNvPicPr>
          <p:nvPr>
            <p:ph idx="1"/>
          </p:nvPr>
        </p:nvPicPr>
        <p:blipFill>
          <a:blip r:embed="rId2"/>
          <a:stretch>
            <a:fillRect/>
          </a:stretch>
        </p:blipFill>
        <p:spPr>
          <a:xfrm>
            <a:off x="2205318" y="2061882"/>
            <a:ext cx="7494494" cy="3478306"/>
          </a:xfrm>
        </p:spPr>
      </p:pic>
    </p:spTree>
    <p:extLst>
      <p:ext uri="{BB962C8B-B14F-4D97-AF65-F5344CB8AC3E}">
        <p14:creationId xmlns:p14="http://schemas.microsoft.com/office/powerpoint/2010/main" val="36856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3109-BBA9-C742-0297-70A0FC478D63}"/>
              </a:ext>
            </a:extLst>
          </p:cNvPr>
          <p:cNvSpPr>
            <a:spLocks noGrp="1"/>
          </p:cNvSpPr>
          <p:nvPr>
            <p:ph type="title"/>
          </p:nvPr>
        </p:nvSpPr>
        <p:spPr/>
        <p:txBody>
          <a:bodyPr/>
          <a:lstStyle/>
          <a:p>
            <a:r>
              <a:rPr lang="en-IN" dirty="0"/>
              <a:t>CONTRIBUTION AND SOURCES</a:t>
            </a:r>
          </a:p>
        </p:txBody>
      </p:sp>
      <p:sp>
        <p:nvSpPr>
          <p:cNvPr id="3" name="Slide Number Placeholder 2">
            <a:extLst>
              <a:ext uri="{FF2B5EF4-FFF2-40B4-BE49-F238E27FC236}">
                <a16:creationId xmlns:a16="http://schemas.microsoft.com/office/drawing/2014/main" id="{504DB96D-D8ED-D9F1-20D5-CF7A0AD412ED}"/>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68619EF8-6657-E555-DF3D-783ABF57A79C}"/>
              </a:ext>
            </a:extLst>
          </p:cNvPr>
          <p:cNvSpPr>
            <a:spLocks noGrp="1"/>
          </p:cNvSpPr>
          <p:nvPr>
            <p:ph type="body" sz="quarter" idx="13"/>
          </p:nvPr>
        </p:nvSpPr>
        <p:spPr>
          <a:xfrm>
            <a:off x="444499" y="1616420"/>
            <a:ext cx="7847853" cy="4497509"/>
          </a:xfrm>
        </p:spPr>
        <p:txBody>
          <a:bodyPr/>
          <a:lstStyle/>
          <a:p>
            <a:pPr>
              <a:buFont typeface="Wingdings" panose="05000000000000000000" pitchFamily="2" charset="2"/>
              <a:buChar char="Ø"/>
            </a:pPr>
            <a:r>
              <a:rPr lang="en-IN" dirty="0"/>
              <a:t>UTKARSH-Cancelling and editing ticket details</a:t>
            </a:r>
          </a:p>
          <a:p>
            <a:pPr>
              <a:buFont typeface="Wingdings" panose="05000000000000000000" pitchFamily="2" charset="2"/>
              <a:buChar char="Ø"/>
            </a:pPr>
            <a:r>
              <a:rPr lang="en-IN" dirty="0"/>
              <a:t>PAVAN TEJ-Admin modules and implementation of methods</a:t>
            </a:r>
          </a:p>
          <a:p>
            <a:pPr>
              <a:buFont typeface="Wingdings" panose="05000000000000000000" pitchFamily="2" charset="2"/>
              <a:buChar char="Ø"/>
            </a:pPr>
            <a:r>
              <a:rPr lang="en-IN" dirty="0"/>
              <a:t>PRASHANTH- Admin module and errors ,PPT Presentation</a:t>
            </a:r>
          </a:p>
          <a:p>
            <a:pPr>
              <a:buFont typeface="Wingdings" panose="05000000000000000000" pitchFamily="2" charset="2"/>
              <a:buChar char="Ø"/>
            </a:pPr>
            <a:r>
              <a:rPr lang="en-IN" dirty="0"/>
              <a:t>AARUSH-Payment Methods ( Implementation of Methods),PPT Presentation</a:t>
            </a:r>
          </a:p>
          <a:p>
            <a:pPr>
              <a:buFont typeface="Wingdings" panose="05000000000000000000" pitchFamily="2" charset="2"/>
              <a:buChar char="Ø"/>
            </a:pPr>
            <a:r>
              <a:rPr lang="en-IN" dirty="0"/>
              <a:t>KANISHK-Compilation Errors and Ticket Reservation</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marL="0" indent="0">
              <a:buNone/>
            </a:pPr>
            <a:r>
              <a:rPr lang="en-IN" dirty="0"/>
              <a:t>SOURCES-</a:t>
            </a:r>
          </a:p>
          <a:p>
            <a:pPr>
              <a:buFont typeface="Wingdings" panose="05000000000000000000" pitchFamily="2" charset="2"/>
              <a:buChar char="q"/>
            </a:pPr>
            <a:r>
              <a:rPr lang="en-IN" dirty="0"/>
              <a:t>STACK OVERFLOW</a:t>
            </a:r>
          </a:p>
          <a:p>
            <a:pPr>
              <a:buFont typeface="Wingdings" panose="05000000000000000000" pitchFamily="2" charset="2"/>
              <a:buChar char="q"/>
            </a:pPr>
            <a:r>
              <a:rPr lang="en-IN" dirty="0" err="1"/>
              <a:t>GEEKSForGEEKS</a:t>
            </a:r>
            <a:endParaRPr lang="en-IN" dirty="0"/>
          </a:p>
          <a:p>
            <a:pPr>
              <a:buFont typeface="Wingdings" panose="05000000000000000000" pitchFamily="2" charset="2"/>
              <a:buChar char="q"/>
            </a:pPr>
            <a:r>
              <a:rPr lang="en-IN" dirty="0"/>
              <a:t>Coursera</a:t>
            </a:r>
          </a:p>
          <a:p>
            <a:pPr>
              <a:buFont typeface="Wingdings" panose="05000000000000000000" pitchFamily="2" charset="2"/>
              <a:buChar char="q"/>
            </a:pPr>
            <a:r>
              <a:rPr lang="en-IN" dirty="0" err="1"/>
              <a:t>Youtube</a:t>
            </a:r>
            <a:r>
              <a:rPr lang="en-IN" dirty="0"/>
              <a:t> Videos</a:t>
            </a:r>
          </a:p>
        </p:txBody>
      </p:sp>
    </p:spTree>
    <p:extLst>
      <p:ext uri="{BB962C8B-B14F-4D97-AF65-F5344CB8AC3E}">
        <p14:creationId xmlns:p14="http://schemas.microsoft.com/office/powerpoint/2010/main" val="78171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3" y="0"/>
            <a:ext cx="9800038" cy="1810871"/>
          </a:xfrm>
        </p:spPr>
        <p:txBody>
          <a:bodyPr>
            <a:normAutofit/>
          </a:bodyPr>
          <a:lstStyle/>
          <a:p>
            <a:r>
              <a:rPr lang="en-US" dirty="0"/>
              <a:t>PROJECT DESCRIPTION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061881"/>
            <a:ext cx="7334998" cy="5091954"/>
          </a:xfrm>
        </p:spPr>
        <p:txBody>
          <a:bodyPr>
            <a:normAutofit/>
          </a:bodyPr>
          <a:lstStyle/>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We will be implementing the ability to reserve and modify railway tickets.</a:t>
            </a:r>
          </a:p>
          <a:p>
            <a:r>
              <a:rPr lang="en-US" dirty="0">
                <a:solidFill>
                  <a:schemeClr val="bg1"/>
                </a:solidFill>
                <a:latin typeface="Times New Roman" panose="02020603050405020304" pitchFamily="18" charset="0"/>
                <a:cs typeface="Times New Roman" panose="02020603050405020304" pitchFamily="18" charset="0"/>
              </a:rPr>
              <a:t>   We will use </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Linked List Operations </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Searching Algorithm</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Sorting Algorithms </a:t>
            </a:r>
          </a:p>
          <a:p>
            <a:r>
              <a:rPr lang="en-US" dirty="0">
                <a:solidFill>
                  <a:schemeClr val="bg1"/>
                </a:solidFill>
                <a:latin typeface="Times New Roman" panose="02020603050405020304" pitchFamily="18" charset="0"/>
                <a:cs typeface="Times New Roman" panose="02020603050405020304" pitchFamily="18" charset="0"/>
              </a:rPr>
              <a:t>   To modify and print the data according to user’s needs. This project is simple to use and very user-friendly. It has minimal hardware and software requirements, and no training is needed for using it.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457201"/>
            <a:ext cx="7781544" cy="860612"/>
          </a:xfrm>
        </p:spPr>
        <p:txBody>
          <a:bodyPr/>
          <a:lstStyle/>
          <a:p>
            <a:r>
              <a:rPr lang="en-IN" dirty="0"/>
              <a:t>Project Scope</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1694329"/>
            <a:ext cx="6803136" cy="2850777"/>
          </a:xfrm>
        </p:spPr>
        <p:txBody>
          <a:bodyPr>
            <a:noAutofit/>
          </a:bodyPr>
          <a:lstStyle/>
          <a:p>
            <a:r>
              <a:rPr lang="en-US" dirty="0">
                <a:solidFill>
                  <a:schemeClr val="bg1"/>
                </a:solidFill>
                <a:latin typeface="Times New Roman" panose="02020603050405020304" pitchFamily="18" charset="0"/>
                <a:cs typeface="Times New Roman" panose="02020603050405020304" pitchFamily="18" charset="0"/>
              </a:rPr>
              <a:t>The scope of this project is to help a user reserve and modify their tickets without any hassle. This program will allow a user to reserve a ticket, edit their personal details, ask for a refund or cancel booking and view the reserved ticket. An Admin Panel will allow admins to View all the booked tickets, Add or Remove scheduled trains and Modify/Cancel a Ticket on User Request.</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We have 2 modules in this scenario, where a user or the passenger, has their own options while admin has to login separately before having their own options. It works from the entering of user details, to payment, to printing of tickets and other operations are available as well.</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Modules in Project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3753439"/>
          </a:xfrm>
        </p:spPr>
        <p:txBody>
          <a:bodyPr/>
          <a:lstStyle/>
          <a:p>
            <a:pPr marL="0" indent="0">
              <a:buNone/>
            </a:pPr>
            <a:r>
              <a:rPr lang="en-US" dirty="0">
                <a:latin typeface="Times New Roman" panose="02020603050405020304" pitchFamily="18" charset="0"/>
                <a:cs typeface="Times New Roman" panose="02020603050405020304" pitchFamily="18" charset="0"/>
              </a:rPr>
              <a:t>This program has 2 Modules: </a:t>
            </a:r>
          </a:p>
          <a:p>
            <a:pPr marL="0" indent="0">
              <a:buNone/>
            </a:pPr>
            <a:r>
              <a:rPr lang="en-US" b="1" u="sng" dirty="0">
                <a:latin typeface="Times New Roman" panose="02020603050405020304" pitchFamily="18" charset="0"/>
                <a:cs typeface="Times New Roman" panose="02020603050405020304" pitchFamily="18" charset="0"/>
              </a:rPr>
              <a:t>User Module</a:t>
            </a:r>
            <a:r>
              <a:rPr lang="en-US" dirty="0">
                <a:latin typeface="Times New Roman" panose="02020603050405020304" pitchFamily="18" charset="0"/>
                <a:cs typeface="Times New Roman" panose="02020603050405020304" pitchFamily="18" charset="0"/>
              </a:rPr>
              <a:t>: This module is for user or the passenger to book their ticket, make payments for ticket directly, modify their ticket, ask for a refund, and print/generate their ticket.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Admin Module</a:t>
            </a:r>
            <a:r>
              <a:rPr lang="en-US" dirty="0">
                <a:latin typeface="Times New Roman" panose="02020603050405020304" pitchFamily="18" charset="0"/>
                <a:cs typeface="Times New Roman" panose="02020603050405020304" pitchFamily="18" charset="0"/>
              </a:rPr>
              <a:t>: This module allows admins to View all the booked tickets, Add or Remove Trains and Modify a ticket or remove it on a passenger’s request.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CDBB-43C1-6EBF-FE6F-4BAF660575F6}"/>
              </a:ext>
            </a:extLst>
          </p:cNvPr>
          <p:cNvSpPr>
            <a:spLocks noGrp="1"/>
          </p:cNvSpPr>
          <p:nvPr>
            <p:ph type="title"/>
          </p:nvPr>
        </p:nvSpPr>
        <p:spPr/>
        <p:txBody>
          <a:bodyPr/>
          <a:lstStyle/>
          <a:p>
            <a:r>
              <a:rPr lang="en-US" dirty="0"/>
              <a:t>DATA STRUCTURES USED</a:t>
            </a:r>
            <a:endParaRPr lang="en-IN" dirty="0"/>
          </a:p>
        </p:txBody>
      </p:sp>
      <p:sp>
        <p:nvSpPr>
          <p:cNvPr id="3" name="Slide Number Placeholder 2">
            <a:extLst>
              <a:ext uri="{FF2B5EF4-FFF2-40B4-BE49-F238E27FC236}">
                <a16:creationId xmlns:a16="http://schemas.microsoft.com/office/drawing/2014/main" id="{1C417642-4914-D379-A741-63D641FEABD6}"/>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ABF17A54-11AA-6601-E730-41C265BE9D1F}"/>
              </a:ext>
            </a:extLst>
          </p:cNvPr>
          <p:cNvSpPr>
            <a:spLocks noGrp="1"/>
          </p:cNvSpPr>
          <p:nvPr>
            <p:ph type="body" sz="quarter" idx="13"/>
          </p:nvPr>
        </p:nvSpPr>
        <p:spPr/>
        <p:txBody>
          <a:bodyPr/>
          <a:lstStyle/>
          <a:p>
            <a:pPr>
              <a:buFont typeface="Wingdings" panose="05000000000000000000" pitchFamily="2" charset="2"/>
              <a:buChar char="Ø"/>
            </a:pPr>
            <a:r>
              <a:rPr lang="en-US" dirty="0"/>
              <a:t>Linked List Operations are used as they have no fixed size and values can be added constantly and data can be collected or called without affecting earlier or later </a:t>
            </a:r>
            <a:r>
              <a:rPr lang="en-US" dirty="0" err="1"/>
              <a:t>values.We</a:t>
            </a:r>
            <a:r>
              <a:rPr lang="en-US" dirty="0"/>
              <a:t> have mainly used linked list as insertion(reserving a ticket) and deletion (cancelling a tickets) are more is efficient.</a:t>
            </a:r>
          </a:p>
          <a:p>
            <a:pPr marL="0" indent="0">
              <a:buNone/>
            </a:pPr>
            <a:endParaRPr lang="en-US" dirty="0"/>
          </a:p>
          <a:p>
            <a:pPr>
              <a:buFont typeface="Wingdings" panose="05000000000000000000" pitchFamily="2" charset="2"/>
              <a:buChar char="Ø"/>
            </a:pPr>
            <a:r>
              <a:rPr lang="en-US" dirty="0"/>
              <a:t>Searching algorithm is used to search a train and its corresponding values</a:t>
            </a:r>
          </a:p>
          <a:p>
            <a:pPr marL="0" indent="0">
              <a:buNone/>
            </a:pPr>
            <a:endParaRPr lang="en-US" dirty="0"/>
          </a:p>
          <a:p>
            <a:pPr>
              <a:buFont typeface="Wingdings" panose="05000000000000000000" pitchFamily="2" charset="2"/>
              <a:buChar char="Ø"/>
            </a:pPr>
            <a:r>
              <a:rPr lang="en-US" dirty="0"/>
              <a:t>Sorting Algorithm to used to sort the data about train and tickets </a:t>
            </a:r>
          </a:p>
          <a:p>
            <a:pPr marL="0" indent="0">
              <a:buNone/>
            </a:pPr>
            <a:endParaRPr lang="en-IN" dirty="0"/>
          </a:p>
        </p:txBody>
      </p:sp>
    </p:spTree>
    <p:extLst>
      <p:ext uri="{BB962C8B-B14F-4D97-AF65-F5344CB8AC3E}">
        <p14:creationId xmlns:p14="http://schemas.microsoft.com/office/powerpoint/2010/main" val="184807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3355-4701-50ED-5F68-AE64C61C4DE5}"/>
              </a:ext>
            </a:extLst>
          </p:cNvPr>
          <p:cNvSpPr>
            <a:spLocks noGrp="1"/>
          </p:cNvSpPr>
          <p:nvPr>
            <p:ph type="title"/>
          </p:nvPr>
        </p:nvSpPr>
        <p:spPr/>
        <p:txBody>
          <a:bodyPr/>
          <a:lstStyle/>
          <a:p>
            <a:r>
              <a:rPr lang="en-US" dirty="0"/>
              <a:t>METHODS USED:</a:t>
            </a:r>
            <a:endParaRPr lang="en-IN" dirty="0"/>
          </a:p>
        </p:txBody>
      </p:sp>
      <p:sp>
        <p:nvSpPr>
          <p:cNvPr id="3" name="Slide Number Placeholder 2">
            <a:extLst>
              <a:ext uri="{FF2B5EF4-FFF2-40B4-BE49-F238E27FC236}">
                <a16:creationId xmlns:a16="http://schemas.microsoft.com/office/drawing/2014/main" id="{905C4785-5C19-CFE3-4AF6-9B9E65E21260}"/>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F4E8F0FA-C4D2-DFF6-F2CB-77309ACB5084}"/>
              </a:ext>
            </a:extLst>
          </p:cNvPr>
          <p:cNvSpPr>
            <a:spLocks noGrp="1"/>
          </p:cNvSpPr>
          <p:nvPr>
            <p:ph type="body" sz="quarter" idx="13"/>
          </p:nvPr>
        </p:nvSpPr>
        <p:spPr>
          <a:xfrm>
            <a:off x="444499" y="1625385"/>
            <a:ext cx="9102913" cy="4506474"/>
          </a:xfrm>
        </p:spPr>
        <p:txBody>
          <a:bodyPr/>
          <a:lstStyle/>
          <a:p>
            <a:pPr>
              <a:buFont typeface="Wingdings" panose="05000000000000000000" pitchFamily="2" charset="2"/>
              <a:buChar char="Ø"/>
            </a:pPr>
            <a:r>
              <a:rPr lang="en-US" dirty="0"/>
              <a:t>Admin() – for accessing and using Admin Portal</a:t>
            </a:r>
          </a:p>
          <a:p>
            <a:pPr>
              <a:buFont typeface="Wingdings" panose="05000000000000000000" pitchFamily="2" charset="2"/>
              <a:buChar char="Ø"/>
            </a:pPr>
            <a:r>
              <a:rPr lang="en-US" dirty="0"/>
              <a:t>Payment()-Regarding payment of tickets</a:t>
            </a:r>
          </a:p>
          <a:p>
            <a:pPr>
              <a:buFont typeface="Wingdings" panose="05000000000000000000" pitchFamily="2" charset="2"/>
              <a:buChar char="Ø"/>
            </a:pPr>
            <a:r>
              <a:rPr lang="en-US" dirty="0" err="1"/>
              <a:t>Trainsort</a:t>
            </a:r>
            <a:r>
              <a:rPr lang="en-US" dirty="0"/>
              <a:t>()-Sorting Train According to time</a:t>
            </a:r>
          </a:p>
          <a:p>
            <a:pPr>
              <a:buFont typeface="Wingdings" panose="05000000000000000000" pitchFamily="2" charset="2"/>
              <a:buChar char="Ø"/>
            </a:pPr>
            <a:r>
              <a:rPr lang="en-US" dirty="0" err="1"/>
              <a:t>SeatChoose</a:t>
            </a:r>
            <a:r>
              <a:rPr lang="en-US" dirty="0"/>
              <a:t>()-Choosing of seat while reserving</a:t>
            </a:r>
          </a:p>
          <a:p>
            <a:pPr>
              <a:buFont typeface="Wingdings" panose="05000000000000000000" pitchFamily="2" charset="2"/>
              <a:buChar char="Ø"/>
            </a:pPr>
            <a:r>
              <a:rPr lang="en-US" dirty="0" err="1"/>
              <a:t>iniTrain</a:t>
            </a:r>
            <a:r>
              <a:rPr lang="en-US" dirty="0"/>
              <a:t>()-Available Trains</a:t>
            </a:r>
          </a:p>
          <a:p>
            <a:pPr>
              <a:buFont typeface="Wingdings" panose="05000000000000000000" pitchFamily="2" charset="2"/>
              <a:buChar char="Ø"/>
            </a:pPr>
            <a:r>
              <a:rPr lang="en-US" dirty="0" err="1"/>
              <a:t>trainFill</a:t>
            </a:r>
            <a:r>
              <a:rPr lang="en-US" dirty="0"/>
              <a:t>()-For adding new train</a:t>
            </a:r>
          </a:p>
          <a:p>
            <a:pPr>
              <a:buFont typeface="Wingdings" panose="05000000000000000000" pitchFamily="2" charset="2"/>
              <a:buChar char="Ø"/>
            </a:pPr>
            <a:r>
              <a:rPr lang="en-US" dirty="0" err="1"/>
              <a:t>trainPrice</a:t>
            </a:r>
            <a:r>
              <a:rPr lang="en-US" dirty="0"/>
              <a:t>()-For creating different class type tickets(economy, first class, business class) </a:t>
            </a:r>
          </a:p>
          <a:p>
            <a:pPr>
              <a:buFont typeface="Wingdings" panose="05000000000000000000" pitchFamily="2" charset="2"/>
              <a:buChar char="Ø"/>
            </a:pPr>
            <a:r>
              <a:rPr lang="en-US" dirty="0" err="1"/>
              <a:t>Reserveticket</a:t>
            </a:r>
            <a:r>
              <a:rPr lang="en-US" dirty="0"/>
              <a:t>()-For reservation of ticket</a:t>
            </a:r>
          </a:p>
          <a:p>
            <a:pPr>
              <a:buFont typeface="Wingdings" panose="05000000000000000000" pitchFamily="2" charset="2"/>
              <a:buChar char="Ø"/>
            </a:pPr>
            <a:r>
              <a:rPr lang="en-US" dirty="0" err="1"/>
              <a:t>Viewticket</a:t>
            </a:r>
            <a:r>
              <a:rPr lang="en-US" dirty="0"/>
              <a:t>()-For viewing Booked tickets</a:t>
            </a:r>
          </a:p>
          <a:p>
            <a:pPr>
              <a:buFont typeface="Wingdings" panose="05000000000000000000" pitchFamily="2" charset="2"/>
              <a:buChar char="Ø"/>
            </a:pPr>
            <a:r>
              <a:rPr lang="en-US" dirty="0"/>
              <a:t>Display()-For displaying all info</a:t>
            </a:r>
          </a:p>
          <a:p>
            <a:pPr>
              <a:buFont typeface="Wingdings" panose="05000000000000000000" pitchFamily="2" charset="2"/>
              <a:buChar char="Ø"/>
            </a:pPr>
            <a:r>
              <a:rPr lang="en-US" dirty="0" err="1"/>
              <a:t>Editdetails</a:t>
            </a:r>
            <a:r>
              <a:rPr lang="en-US" dirty="0"/>
              <a:t>()-Editing info</a:t>
            </a:r>
          </a:p>
          <a:p>
            <a:pPr>
              <a:buFont typeface="Wingdings" panose="05000000000000000000" pitchFamily="2" charset="2"/>
              <a:buChar char="Ø"/>
            </a:pPr>
            <a:r>
              <a:rPr lang="en-US" dirty="0" err="1"/>
              <a:t>addTrains</a:t>
            </a:r>
            <a:r>
              <a:rPr lang="en-US" dirty="0"/>
              <a:t>()-Adding new trains in admin portal</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404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IN" dirty="0"/>
              <a:t>Project Features: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078456"/>
            <a:ext cx="5157787" cy="535531"/>
          </a:xfrm>
        </p:spPr>
        <p:txBody>
          <a:bodyPr/>
          <a:lstStyle/>
          <a:p>
            <a:r>
              <a:rPr lang="en-IN" dirty="0"/>
              <a:t>User Module:</a:t>
            </a:r>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6500812" y="1078456"/>
            <a:ext cx="5157788" cy="624837"/>
          </a:xfrm>
        </p:spPr>
        <p:txBody>
          <a:bodyPr>
            <a:normAutofit/>
          </a:bodyPr>
          <a:lstStyle/>
          <a:p>
            <a:r>
              <a:rPr lang="en-IN" dirty="0"/>
              <a:t>Admin Module:</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078456"/>
            <a:ext cx="5157787" cy="5236619"/>
          </a:xfrm>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u="sng" dirty="0">
                <a:latin typeface="Times New Roman" panose="02020603050405020304" pitchFamily="18" charset="0"/>
                <a:cs typeface="Times New Roman" panose="02020603050405020304" pitchFamily="18" charset="0"/>
              </a:rPr>
              <a:t>Reserve a Ticket</a:t>
            </a:r>
            <a:r>
              <a:rPr lang="en-US" sz="1600" dirty="0">
                <a:latin typeface="Times New Roman" panose="02020603050405020304" pitchFamily="18" charset="0"/>
                <a:cs typeface="Times New Roman" panose="02020603050405020304" pitchFamily="18" charset="0"/>
              </a:rPr>
              <a:t>: Allows user to Reserve Tickets for available trains on desirable dates. We will be using linked list operations to insert ticket details. – </a:t>
            </a:r>
          </a:p>
          <a:p>
            <a:pPr marL="0" indent="0">
              <a:buNone/>
            </a:pPr>
            <a:r>
              <a:rPr lang="en-US" sz="1600" b="1" u="sng" dirty="0">
                <a:latin typeface="Times New Roman" panose="02020603050405020304" pitchFamily="18" charset="0"/>
                <a:cs typeface="Times New Roman" panose="02020603050405020304" pitchFamily="18" charset="0"/>
              </a:rPr>
              <a:t>Choose Payment Methods &amp; Pay</a:t>
            </a:r>
            <a:r>
              <a:rPr lang="en-US" sz="1600" dirty="0">
                <a:latin typeface="Times New Roman" panose="02020603050405020304" pitchFamily="18" charset="0"/>
                <a:cs typeface="Times New Roman" panose="02020603050405020304" pitchFamily="18" charset="0"/>
              </a:rPr>
              <a:t>: Allows user to pay for the ticket using Credit Card Details. We will use simply hard-coded Input/output for this feature as there is no other way to check Credit Card details i.e. No Databases used.</a:t>
            </a:r>
          </a:p>
          <a:p>
            <a:pPr marL="0" indent="0">
              <a:buNone/>
            </a:pPr>
            <a:r>
              <a:rPr lang="en-US" sz="1600" b="1" u="sng" dirty="0">
                <a:latin typeface="Times New Roman" panose="02020603050405020304" pitchFamily="18" charset="0"/>
                <a:cs typeface="Times New Roman" panose="02020603050405020304" pitchFamily="18" charset="0"/>
              </a:rPr>
              <a:t>Cancel/Refund Booked Tickets: </a:t>
            </a:r>
            <a:r>
              <a:rPr lang="en-US" sz="1600" dirty="0">
                <a:latin typeface="Times New Roman" panose="02020603050405020304" pitchFamily="18" charset="0"/>
                <a:cs typeface="Times New Roman" panose="02020603050405020304" pitchFamily="18" charset="0"/>
              </a:rPr>
              <a:t>Allows user to Cancel and Refund your tickets. - We will be using linked list to delete ticket details. We will use searching algorithms to search and delete. </a:t>
            </a:r>
          </a:p>
          <a:p>
            <a:pPr marL="0" indent="0">
              <a:buNone/>
            </a:pPr>
            <a:r>
              <a:rPr lang="en-US" sz="1600"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Edit Booked Tickets Personal Details</a:t>
            </a:r>
            <a:r>
              <a:rPr lang="en-US" sz="1600" dirty="0">
                <a:latin typeface="Times New Roman" panose="02020603050405020304" pitchFamily="18" charset="0"/>
                <a:cs typeface="Times New Roman" panose="02020603050405020304" pitchFamily="18" charset="0"/>
              </a:rPr>
              <a:t>: Allows user to Edit Personal Details from your Booked Ticket. We will use searching algorithms to search and edit. We will be using linked list operations to edit ticket details. </a:t>
            </a:r>
          </a:p>
          <a:p>
            <a:pPr marL="0" indent="0">
              <a:buNone/>
            </a:pPr>
            <a:r>
              <a:rPr lang="en-US" sz="1600" b="1" u="sng" dirty="0">
                <a:latin typeface="Times New Roman" panose="02020603050405020304" pitchFamily="18" charset="0"/>
                <a:cs typeface="Times New Roman" panose="02020603050405020304" pitchFamily="18" charset="0"/>
              </a:rPr>
              <a:t>Print the Tickets: </a:t>
            </a:r>
            <a:r>
              <a:rPr lang="en-US" sz="1600" dirty="0">
                <a:latin typeface="Times New Roman" panose="02020603050405020304" pitchFamily="18" charset="0"/>
                <a:cs typeface="Times New Roman" panose="02020603050405020304" pitchFamily="18" charset="0"/>
              </a:rPr>
              <a:t>Prints on screen your ticket details for viewing and printing. - We will be using linked list operations to display ticket details. We will use searching algorithms to search and print</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1452282"/>
            <a:ext cx="5183188" cy="4737381"/>
          </a:xfrm>
        </p:spPr>
        <p:txBody>
          <a:bodyPr>
            <a:normAutofit/>
          </a:bodyPr>
          <a:lstStyle/>
          <a:p>
            <a:r>
              <a:rPr lang="en-US" sz="1600" b="1" u="sng" dirty="0">
                <a:latin typeface="Times New Roman" panose="02020603050405020304" pitchFamily="18" charset="0"/>
                <a:cs typeface="Times New Roman" panose="02020603050405020304" pitchFamily="18" charset="0"/>
              </a:rPr>
              <a:t>View All Booked Tickets</a:t>
            </a:r>
            <a:r>
              <a:rPr lang="en-US" sz="1600" dirty="0">
                <a:latin typeface="Times New Roman" panose="02020603050405020304" pitchFamily="18" charset="0"/>
                <a:cs typeface="Times New Roman" panose="02020603050405020304" pitchFamily="18" charset="0"/>
              </a:rPr>
              <a:t>: Allows Admin to View All Booked Tickets saved. We will be using linked list operations to display all tickets details. </a:t>
            </a:r>
          </a:p>
          <a:p>
            <a:r>
              <a:rPr lang="en-US" sz="1600"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Add or Remove Train</a:t>
            </a:r>
            <a:r>
              <a:rPr lang="en-US" sz="1600" dirty="0">
                <a:latin typeface="Times New Roman" panose="02020603050405020304" pitchFamily="18" charset="0"/>
                <a:cs typeface="Times New Roman" panose="02020603050405020304" pitchFamily="18" charset="0"/>
              </a:rPr>
              <a:t>s: Add or Remove Available Trains from Database. We will be using linked list operations to display all trains details.</a:t>
            </a:r>
          </a:p>
          <a:p>
            <a:r>
              <a:rPr lang="en-US" sz="1600" b="1" u="sng" dirty="0">
                <a:latin typeface="Times New Roman" panose="02020603050405020304" pitchFamily="18" charset="0"/>
                <a:cs typeface="Times New Roman" panose="02020603050405020304" pitchFamily="18" charset="0"/>
              </a:rPr>
              <a:t>Modify Booked Tickets (based on User Requests</a:t>
            </a:r>
            <a:r>
              <a:rPr lang="en-US" sz="1600" dirty="0">
                <a:latin typeface="Times New Roman" panose="02020603050405020304" pitchFamily="18" charset="0"/>
                <a:cs typeface="Times New Roman" panose="02020603050405020304" pitchFamily="18" charset="0"/>
              </a:rPr>
              <a:t>): Tickets booked can be modified. We will be using linked list operations to edit ticket details.</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74F-5974-F8AD-F644-DD32F8A2E7CC}"/>
              </a:ext>
            </a:extLst>
          </p:cNvPr>
          <p:cNvSpPr>
            <a:spLocks noGrp="1"/>
          </p:cNvSpPr>
          <p:nvPr>
            <p:ph type="title"/>
          </p:nvPr>
        </p:nvSpPr>
        <p:spPr/>
        <p:txBody>
          <a:bodyPr/>
          <a:lstStyle/>
          <a:p>
            <a:r>
              <a:rPr lang="en-IN" dirty="0"/>
              <a:t>SCREENSHOT FOR INVALID INPUT CHECKING:</a:t>
            </a:r>
          </a:p>
        </p:txBody>
      </p:sp>
      <p:sp>
        <p:nvSpPr>
          <p:cNvPr id="3" name="Slide Number Placeholder 2">
            <a:extLst>
              <a:ext uri="{FF2B5EF4-FFF2-40B4-BE49-F238E27FC236}">
                <a16:creationId xmlns:a16="http://schemas.microsoft.com/office/drawing/2014/main" id="{3AEDE6BD-97B6-60E2-F161-FFDB4D3B18B8}"/>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7" name="Content Placeholder 6">
            <a:extLst>
              <a:ext uri="{FF2B5EF4-FFF2-40B4-BE49-F238E27FC236}">
                <a16:creationId xmlns:a16="http://schemas.microsoft.com/office/drawing/2014/main" id="{C99685FC-0E9C-ABE7-D1BB-1A57760C0898}"/>
              </a:ext>
            </a:extLst>
          </p:cNvPr>
          <p:cNvPicPr>
            <a:picLocks noGrp="1" noChangeAspect="1"/>
          </p:cNvPicPr>
          <p:nvPr>
            <p:ph sz="half" idx="1"/>
          </p:nvPr>
        </p:nvPicPr>
        <p:blipFill>
          <a:blip r:embed="rId2"/>
          <a:stretch>
            <a:fillRect/>
          </a:stretch>
        </p:blipFill>
        <p:spPr>
          <a:xfrm>
            <a:off x="630615" y="1517650"/>
            <a:ext cx="4809371" cy="4659313"/>
          </a:xfrm>
        </p:spPr>
      </p:pic>
      <p:pic>
        <p:nvPicPr>
          <p:cNvPr id="9" name="Content Placeholder 8">
            <a:extLst>
              <a:ext uri="{FF2B5EF4-FFF2-40B4-BE49-F238E27FC236}">
                <a16:creationId xmlns:a16="http://schemas.microsoft.com/office/drawing/2014/main" id="{A8849A94-EFDD-BD07-935E-6031FB303139}"/>
              </a:ext>
            </a:extLst>
          </p:cNvPr>
          <p:cNvPicPr>
            <a:picLocks noGrp="1" noChangeAspect="1"/>
          </p:cNvPicPr>
          <p:nvPr>
            <p:ph sz="half" idx="2"/>
          </p:nvPr>
        </p:nvPicPr>
        <p:blipFill>
          <a:blip r:embed="rId3"/>
          <a:stretch>
            <a:fillRect/>
          </a:stretch>
        </p:blipFill>
        <p:spPr>
          <a:xfrm>
            <a:off x="7064188" y="1517650"/>
            <a:ext cx="3720353" cy="4659313"/>
          </a:xfrm>
        </p:spPr>
      </p:pic>
    </p:spTree>
    <p:extLst>
      <p:ext uri="{BB962C8B-B14F-4D97-AF65-F5344CB8AC3E}">
        <p14:creationId xmlns:p14="http://schemas.microsoft.com/office/powerpoint/2010/main" val="291687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A9AF-3CD8-F56A-FF11-8254287C91A3}"/>
              </a:ext>
            </a:extLst>
          </p:cNvPr>
          <p:cNvSpPr>
            <a:spLocks noGrp="1"/>
          </p:cNvSpPr>
          <p:nvPr>
            <p:ph type="title"/>
          </p:nvPr>
        </p:nvSpPr>
        <p:spPr/>
        <p:txBody>
          <a:bodyPr/>
          <a:lstStyle/>
          <a:p>
            <a:r>
              <a:rPr lang="en-IN" dirty="0"/>
              <a:t>SCREENSHOT FOR INPUT CHECKING:</a:t>
            </a:r>
          </a:p>
        </p:txBody>
      </p:sp>
      <p:sp>
        <p:nvSpPr>
          <p:cNvPr id="3" name="Slide Number Placeholder 2">
            <a:extLst>
              <a:ext uri="{FF2B5EF4-FFF2-40B4-BE49-F238E27FC236}">
                <a16:creationId xmlns:a16="http://schemas.microsoft.com/office/drawing/2014/main" id="{B936DBB9-AD35-A514-1E08-78BD7754AC18}"/>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7" name="Content Placeholder 6">
            <a:extLst>
              <a:ext uri="{FF2B5EF4-FFF2-40B4-BE49-F238E27FC236}">
                <a16:creationId xmlns:a16="http://schemas.microsoft.com/office/drawing/2014/main" id="{792E3DB9-424A-6E1D-E764-2E5A34342C9B}"/>
              </a:ext>
            </a:extLst>
          </p:cNvPr>
          <p:cNvPicPr>
            <a:picLocks noGrp="1" noChangeAspect="1"/>
          </p:cNvPicPr>
          <p:nvPr>
            <p:ph sz="half" idx="1"/>
          </p:nvPr>
        </p:nvPicPr>
        <p:blipFill>
          <a:blip r:embed="rId2"/>
          <a:stretch>
            <a:fillRect/>
          </a:stretch>
        </p:blipFill>
        <p:spPr>
          <a:xfrm>
            <a:off x="735106" y="1517650"/>
            <a:ext cx="4563035" cy="4927974"/>
          </a:xfrm>
        </p:spPr>
      </p:pic>
      <p:pic>
        <p:nvPicPr>
          <p:cNvPr id="11" name="Content Placeholder 10">
            <a:extLst>
              <a:ext uri="{FF2B5EF4-FFF2-40B4-BE49-F238E27FC236}">
                <a16:creationId xmlns:a16="http://schemas.microsoft.com/office/drawing/2014/main" id="{2F74676D-F824-BE88-00B3-C3B0FF0A916F}"/>
              </a:ext>
            </a:extLst>
          </p:cNvPr>
          <p:cNvPicPr>
            <a:picLocks noGrp="1" noChangeAspect="1"/>
          </p:cNvPicPr>
          <p:nvPr>
            <p:ph sz="half" idx="2"/>
          </p:nvPr>
        </p:nvPicPr>
        <p:blipFill>
          <a:blip r:embed="rId3"/>
          <a:stretch>
            <a:fillRect/>
          </a:stretch>
        </p:blipFill>
        <p:spPr>
          <a:xfrm>
            <a:off x="7216589" y="1517650"/>
            <a:ext cx="3209364" cy="4659313"/>
          </a:xfrm>
        </p:spPr>
      </p:pic>
    </p:spTree>
    <p:extLst>
      <p:ext uri="{BB962C8B-B14F-4D97-AF65-F5344CB8AC3E}">
        <p14:creationId xmlns:p14="http://schemas.microsoft.com/office/powerpoint/2010/main" val="160958439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137</TotalTime>
  <Words>893</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Trade Gothic LT Pro</vt:lpstr>
      <vt:lpstr>Trebuchet MS</vt:lpstr>
      <vt:lpstr>Wingdings</vt:lpstr>
      <vt:lpstr>Office Theme</vt:lpstr>
      <vt:lpstr>RAILWAY RESERVATION SYSTEM</vt:lpstr>
      <vt:lpstr>PROJECT DESCRIPTION</vt:lpstr>
      <vt:lpstr>Project Scope</vt:lpstr>
      <vt:lpstr>Modules in Project</vt:lpstr>
      <vt:lpstr>DATA STRUCTURES USED</vt:lpstr>
      <vt:lpstr>METHODS USED:</vt:lpstr>
      <vt:lpstr>Project Features:</vt:lpstr>
      <vt:lpstr>SCREENSHOT FOR INVALID INPUT CHECKING:</vt:lpstr>
      <vt:lpstr>SCREENSHOT FOR INPUT CHECKING:</vt:lpstr>
      <vt:lpstr>SAMPLE SCREEN SHOTS OF SYSTEM:    USER PANEL:                                       RESERVE TICKET:  </vt:lpstr>
      <vt:lpstr>.</vt:lpstr>
      <vt:lpstr>.</vt:lpstr>
      <vt:lpstr>.</vt:lpstr>
      <vt:lpstr>PowerPoint Presentation</vt:lpstr>
      <vt:lpstr>ADMIN:</vt:lpstr>
      <vt:lpstr>VIEWING TICKETS AS ADMIN</vt:lpstr>
      <vt:lpstr>AFTER ADDING THAT TRAIN:</vt:lpstr>
      <vt:lpstr>CONTRIBUTION AND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MUTHINENI PRASHANTH CHOUDARY - 210968053</dc:creator>
  <cp:lastModifiedBy>MUTHINENI PRASHANTH CHOUDARY - 210968053</cp:lastModifiedBy>
  <cp:revision>2</cp:revision>
  <dcterms:created xsi:type="dcterms:W3CDTF">2022-11-15T12:10:28Z</dcterms:created>
  <dcterms:modified xsi:type="dcterms:W3CDTF">2022-11-15T20:59:58Z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