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852" r:id="rId1"/>
  </p:sldMasterIdLst>
  <p:notesMasterIdLst>
    <p:notesMasterId r:id="rId12"/>
  </p:notesMasterIdLst>
  <p:sldIdLst>
    <p:sldId id="256" r:id="rId2"/>
    <p:sldId id="257" r:id="rId3"/>
    <p:sldId id="258" r:id="rId4"/>
    <p:sldId id="259" r:id="rId5"/>
    <p:sldId id="260" r:id="rId6"/>
    <p:sldId id="261" r:id="rId7"/>
    <p:sldId id="263" r:id="rId8"/>
    <p:sldId id="267" r:id="rId9"/>
    <p:sldId id="268" r:id="rId10"/>
    <p:sldId id="269" r:id="rId11"/>
  </p:sldIdLst>
  <p:sldSz cx="9144000" cy="5143500" type="screen16x9"/>
  <p:notesSz cx="6858000" cy="9144000"/>
  <p:embeddedFontLst>
    <p:embeddedFont>
      <p:font typeface="Calibri" panose="020F0502020204030204" pitchFamily="34" charset="0"/>
      <p:regular r:id="rId13"/>
      <p:bold r:id="rId14"/>
      <p:italic r:id="rId15"/>
      <p:boldItalic r:id="rId16"/>
    </p:embeddedFont>
    <p:embeddedFont>
      <p:font typeface="Roboto" panose="02000000000000000000" pitchFamily="2" charset="0"/>
      <p:regular r:id="rId17"/>
      <p:bold r:id="rId18"/>
      <p:italic r:id="rId19"/>
      <p:boldItalic r:id="rId20"/>
    </p:embeddedFont>
    <p:embeddedFont>
      <p:font typeface="Tw Cen MT" panose="020B0602020104020603" pitchFamily="34" charset="0"/>
      <p:regular r:id="rId21"/>
      <p:bold r:id="rId22"/>
      <p:italic r:id="rId23"/>
      <p:boldItalic r:id="rId2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620d0f539c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620d0f539c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620d0f539c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620d0f539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620d0f539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620d0f539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620d0f539c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620d0f539c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620d0f539c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620d0f539c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620d0f539c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620d0f539c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620d0f539c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620d0f539c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620d0f539c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620d0f539c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620d0f539c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620d0f539c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 y="-1"/>
            <a:ext cx="9144002" cy="51435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1" y="0"/>
            <a:ext cx="1728788" cy="51435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407319" y="841772"/>
            <a:ext cx="6593681" cy="1790700"/>
          </a:xfrm>
        </p:spPr>
        <p:txBody>
          <a:bodyPr anchor="b">
            <a:normAutofit/>
          </a:bodyPr>
          <a:lstStyle>
            <a:lvl1pPr algn="l">
              <a:defRPr sz="3600"/>
            </a:lvl1pPr>
          </a:lstStyle>
          <a:p>
            <a:r>
              <a:rPr lang="en-US"/>
              <a:t>Click to edit Master title style</a:t>
            </a:r>
            <a:endParaRPr lang="en-US" dirty="0"/>
          </a:p>
        </p:txBody>
      </p:sp>
      <p:sp>
        <p:nvSpPr>
          <p:cNvPr id="3" name="Subtitle 2"/>
          <p:cNvSpPr>
            <a:spLocks noGrp="1"/>
          </p:cNvSpPr>
          <p:nvPr>
            <p:ph type="subTitle" idx="1"/>
          </p:nvPr>
        </p:nvSpPr>
        <p:spPr>
          <a:xfrm>
            <a:off x="1407319" y="2701528"/>
            <a:ext cx="6593681" cy="1241822"/>
          </a:xfrm>
        </p:spPr>
        <p:txBody>
          <a:bodyPr>
            <a:normAutofit/>
          </a:bodyPr>
          <a:lstStyle>
            <a:lvl1pPr marL="0" indent="0" algn="l">
              <a:buNone/>
              <a:defRPr sz="1500" cap="all"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308133" y="4057651"/>
            <a:ext cx="2057400" cy="273844"/>
          </a:xfrm>
        </p:spPr>
        <p:txBody>
          <a:bodyPr/>
          <a:lstStyle/>
          <a:p>
            <a:fld id="{B61BEF0D-F0BB-DE4B-95CE-6DB70DBA9567}" type="datetimeFigureOut">
              <a:rPr lang="en-US" smtClean="0"/>
              <a:pPr/>
              <a:t>12/1/2023</a:t>
            </a:fld>
            <a:endParaRPr lang="en-US" dirty="0"/>
          </a:p>
        </p:txBody>
      </p:sp>
      <p:sp>
        <p:nvSpPr>
          <p:cNvPr id="5" name="Footer Placeholder 4"/>
          <p:cNvSpPr>
            <a:spLocks noGrp="1"/>
          </p:cNvSpPr>
          <p:nvPr>
            <p:ph type="ftr" sz="quarter" idx="11"/>
          </p:nvPr>
        </p:nvSpPr>
        <p:spPr>
          <a:xfrm>
            <a:off x="1407318" y="4057651"/>
            <a:ext cx="3843665" cy="273844"/>
          </a:xfrm>
        </p:spPr>
        <p:txBody>
          <a:bodyPr/>
          <a:lstStyle/>
          <a:p>
            <a:endParaRPr lang="en-US" dirty="0"/>
          </a:p>
        </p:txBody>
      </p:sp>
      <p:sp>
        <p:nvSpPr>
          <p:cNvPr id="6" name="Slide Number Placeholder 5"/>
          <p:cNvSpPr>
            <a:spLocks noGrp="1"/>
          </p:cNvSpPr>
          <p:nvPr>
            <p:ph type="sldNum" sz="quarter" idx="12"/>
          </p:nvPr>
        </p:nvSpPr>
        <p:spPr>
          <a:xfrm>
            <a:off x="7422684" y="4057650"/>
            <a:ext cx="578317"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8509297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3228499"/>
            <a:ext cx="7434266" cy="614516"/>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56058" y="454819"/>
            <a:ext cx="7434266" cy="2474834"/>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4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24" y="3843015"/>
            <a:ext cx="7433144" cy="511854"/>
          </a:xfrm>
        </p:spPr>
        <p:txBody>
          <a:bodyP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2451589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457200"/>
            <a:ext cx="7429466" cy="2571750"/>
          </a:xfrm>
        </p:spPr>
        <p:txBody>
          <a:bodyPr anchor="ctr">
            <a:normAutofit/>
          </a:bodyPr>
          <a:lstStyle>
            <a:lvl1pPr>
              <a:defRPr sz="2700"/>
            </a:lvl1pPr>
          </a:lstStyle>
          <a:p>
            <a:r>
              <a:rPr lang="en-US"/>
              <a:t>Click to edit Master title style</a:t>
            </a:r>
            <a:endParaRPr lang="en-US" dirty="0"/>
          </a:p>
        </p:txBody>
      </p:sp>
      <p:sp>
        <p:nvSpPr>
          <p:cNvPr id="4" name="Text Placeholder 3"/>
          <p:cNvSpPr>
            <a:spLocks noGrp="1"/>
          </p:cNvSpPr>
          <p:nvPr>
            <p:ph type="body" sz="half" idx="2"/>
          </p:nvPr>
        </p:nvSpPr>
        <p:spPr>
          <a:xfrm>
            <a:off x="856058" y="3314700"/>
            <a:ext cx="7428344" cy="1028699"/>
          </a:xfrm>
        </p:spPr>
        <p:txBody>
          <a:bodyPr anchor="ctr">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2317698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457200"/>
            <a:ext cx="6977064" cy="2061322"/>
          </a:xfrm>
        </p:spPr>
        <p:txBody>
          <a:bodyPr anchor="ctr">
            <a:normAutofit/>
          </a:bodyPr>
          <a:lstStyle>
            <a:lvl1pPr>
              <a:defRPr sz="2700"/>
            </a:lvl1pPr>
          </a:lstStyle>
          <a:p>
            <a:r>
              <a:rPr lang="en-US"/>
              <a:t>Click to edit Master title style</a:t>
            </a:r>
            <a:endParaRPr lang="en-US" dirty="0"/>
          </a:p>
        </p:txBody>
      </p:sp>
      <p:sp>
        <p:nvSpPr>
          <p:cNvPr id="12" name="Text Placeholder 3"/>
          <p:cNvSpPr>
            <a:spLocks noGrp="1"/>
          </p:cNvSpPr>
          <p:nvPr>
            <p:ph type="body" sz="half" idx="13"/>
          </p:nvPr>
        </p:nvSpPr>
        <p:spPr>
          <a:xfrm>
            <a:off x="1290484" y="2524168"/>
            <a:ext cx="6564224" cy="411726"/>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856058" y="3232439"/>
            <a:ext cx="7429502" cy="1117122"/>
          </a:xfrm>
        </p:spPr>
        <p:txBody>
          <a:bodyPr anchor="ctr">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60" name="TextBox 59"/>
          <p:cNvSpPr txBox="1"/>
          <p:nvPr/>
        </p:nvSpPr>
        <p:spPr>
          <a:xfrm>
            <a:off x="677634" y="549295"/>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61" name="TextBox 60"/>
          <p:cNvSpPr txBox="1"/>
          <p:nvPr/>
        </p:nvSpPr>
        <p:spPr>
          <a:xfrm>
            <a:off x="7903028" y="207372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364651602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8" y="1600531"/>
            <a:ext cx="7429501" cy="1883876"/>
          </a:xfrm>
        </p:spPr>
        <p:txBody>
          <a:bodyPr anchor="b">
            <a:normAutofit/>
          </a:bodyPr>
          <a:lstStyle>
            <a:lvl1pPr>
              <a:defRPr sz="2700"/>
            </a:lvl1pPr>
          </a:lstStyle>
          <a:p>
            <a:r>
              <a:rPr lang="en-US"/>
              <a:t>Click to edit Master title style</a:t>
            </a:r>
            <a:endParaRPr lang="en-US" dirty="0"/>
          </a:p>
        </p:txBody>
      </p:sp>
      <p:sp>
        <p:nvSpPr>
          <p:cNvPr id="4" name="Text Placeholder 3"/>
          <p:cNvSpPr>
            <a:spLocks noGrp="1"/>
          </p:cNvSpPr>
          <p:nvPr>
            <p:ph type="body" sz="half" idx="2"/>
          </p:nvPr>
        </p:nvSpPr>
        <p:spPr>
          <a:xfrm>
            <a:off x="856023" y="3493241"/>
            <a:ext cx="7428379" cy="855483"/>
          </a:xfrm>
        </p:spPr>
        <p:txBody>
          <a:bodyPr anchor="t">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7684171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60" y="457200"/>
            <a:ext cx="7429499" cy="14287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856058" y="2005847"/>
            <a:ext cx="2397674" cy="514350"/>
          </a:xfrm>
        </p:spPr>
        <p:txBody>
          <a:bodyPr anchor="b">
            <a:noAutofit/>
          </a:bodyPr>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845939" y="2520197"/>
            <a:ext cx="2406551" cy="182320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386075" y="2008226"/>
            <a:ext cx="2388289" cy="514350"/>
          </a:xfrm>
        </p:spPr>
        <p:txBody>
          <a:bodyPr anchor="b">
            <a:noAutofit/>
          </a:bodyPr>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3378160" y="2522576"/>
            <a:ext cx="2396873" cy="182320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889332" y="2005847"/>
            <a:ext cx="2396226" cy="514350"/>
          </a:xfrm>
        </p:spPr>
        <p:txBody>
          <a:bodyPr anchor="b">
            <a:noAutofit/>
          </a:bodyPr>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5889332" y="2520197"/>
            <a:ext cx="2396226" cy="182320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6238593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59" y="457200"/>
            <a:ext cx="7429499" cy="14287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856060" y="3303447"/>
            <a:ext cx="2396430" cy="432197"/>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856060" y="2000249"/>
            <a:ext cx="2396430" cy="1143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5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856060" y="3735644"/>
            <a:ext cx="2396430" cy="61338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366790" y="3303447"/>
            <a:ext cx="2400300" cy="432197"/>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366790" y="2000249"/>
            <a:ext cx="2399205" cy="1143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5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3365695" y="3735643"/>
            <a:ext cx="2400300" cy="607757"/>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889426" y="3303446"/>
            <a:ext cx="2393056" cy="432197"/>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5889332" y="2000249"/>
            <a:ext cx="2396227" cy="1143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5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5889332" y="3735641"/>
            <a:ext cx="2396226" cy="60775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0536998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04099405"/>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457200"/>
            <a:ext cx="1503758" cy="38862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6057" y="457200"/>
            <a:ext cx="5811443" cy="3886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86928894"/>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3"/>
        <p:cNvGrpSpPr/>
        <p:nvPr/>
      </p:nvGrpSpPr>
      <p:grpSpPr>
        <a:xfrm>
          <a:off x="0" y="0"/>
          <a:ext cx="0" cy="0"/>
          <a:chOff x="0" y="0"/>
          <a:chExt cx="0" cy="0"/>
        </a:xfrm>
      </p:grpSpPr>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086209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8637708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064420"/>
            <a:ext cx="7429500" cy="2139553"/>
          </a:xfrm>
        </p:spPr>
        <p:txBody>
          <a:bodyPr anchor="b">
            <a:normAutofit/>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56058" y="3318272"/>
            <a:ext cx="7429500" cy="1031082"/>
          </a:xfrm>
        </p:spPr>
        <p:txBody>
          <a:bodyPr>
            <a:normAutofit/>
          </a:bodyPr>
          <a:lstStyle>
            <a:lvl1pPr marL="0" indent="0">
              <a:buNone/>
              <a:defRPr sz="1350" cap="all" baseline="0">
                <a:solidFill>
                  <a:schemeClr val="tx1">
                    <a:tint val="75000"/>
                  </a:schemeClr>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3460517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6058" y="1687114"/>
            <a:ext cx="3658792" cy="2656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1" y="1687114"/>
            <a:ext cx="3656408" cy="2656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3092594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464345"/>
            <a:ext cx="7429500" cy="110847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7515" y="1687115"/>
            <a:ext cx="3487337" cy="617934"/>
          </a:xfrm>
        </p:spPr>
        <p:txBody>
          <a:bodyPr anchor="b"/>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56058" y="2305048"/>
            <a:ext cx="3658793" cy="2038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0606" y="1687114"/>
            <a:ext cx="3484952" cy="617934"/>
          </a:xfrm>
        </p:spPr>
        <p:txBody>
          <a:bodyPr anchor="b"/>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305048"/>
            <a:ext cx="3656408" cy="2038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4069016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3356998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36799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457201"/>
            <a:ext cx="2892028" cy="1229913"/>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67150" y="444499"/>
            <a:ext cx="4418407" cy="389890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0029" y="1687114"/>
            <a:ext cx="2892028" cy="265628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2291715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0" y="457200"/>
            <a:ext cx="4450881" cy="1229915"/>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5541" y="457201"/>
            <a:ext cx="2750018" cy="38861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56058" y="1687114"/>
            <a:ext cx="4450883" cy="265628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5563960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extLst>
              <a:ext uri="{28A0092B-C50C-407E-A947-70E740481C1C}">
                <a14:useLocalDpi xmlns:a14="http://schemas.microsoft.com/office/drawing/2010/main" val="0"/>
              </a:ext>
            </a:extLst>
          </a:blip>
          <a:srcRect/>
          <a:stretch>
            <a:fillRect/>
          </a:stretch>
        </p:blipFill>
        <p:spPr bwMode="auto">
          <a:xfrm>
            <a:off x="1" y="-1"/>
            <a:ext cx="9144002" cy="51435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0716" y="0"/>
            <a:ext cx="9040416" cy="51435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856060" y="463888"/>
            <a:ext cx="7429499" cy="1108928"/>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1687115"/>
            <a:ext cx="7429499" cy="265628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92691" y="4412457"/>
            <a:ext cx="2057400" cy="273844"/>
          </a:xfrm>
          <a:prstGeom prst="rect">
            <a:avLst/>
          </a:prstGeom>
        </p:spPr>
        <p:txBody>
          <a:bodyPr vert="horz" lIns="91440" tIns="45720" rIns="91440" bIns="45720" rtlCol="0" anchor="ctr"/>
          <a:lstStyle>
            <a:lvl1pPr algn="r">
              <a:defRPr sz="788">
                <a:solidFill>
                  <a:schemeClr val="tx1">
                    <a:tint val="75000"/>
                  </a:schemeClr>
                </a:solidFill>
              </a:defRPr>
            </a:lvl1pPr>
          </a:lstStyle>
          <a:p>
            <a:fld id="{B61BEF0D-F0BB-DE4B-95CE-6DB70DBA9567}" type="datetimeFigureOut">
              <a:rPr lang="en-US" smtClean="0"/>
              <a:pPr/>
              <a:t>12/1/2023</a:t>
            </a:fld>
            <a:endParaRPr lang="en-US" dirty="0"/>
          </a:p>
        </p:txBody>
      </p:sp>
      <p:sp>
        <p:nvSpPr>
          <p:cNvPr id="5" name="Footer Placeholder 4"/>
          <p:cNvSpPr>
            <a:spLocks noGrp="1"/>
          </p:cNvSpPr>
          <p:nvPr>
            <p:ph type="ftr" sz="quarter" idx="3"/>
          </p:nvPr>
        </p:nvSpPr>
        <p:spPr>
          <a:xfrm>
            <a:off x="856059" y="4412457"/>
            <a:ext cx="4679482" cy="273844"/>
          </a:xfrm>
          <a:prstGeom prst="rect">
            <a:avLst/>
          </a:prstGeom>
        </p:spPr>
        <p:txBody>
          <a:bodyPr vert="horz" lIns="91440" tIns="45720" rIns="91440" bIns="45720" rtlCol="0" anchor="ctr"/>
          <a:lstStyle>
            <a:lvl1pPr algn="l">
              <a:defRPr sz="788"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707241" y="4412456"/>
            <a:ext cx="578317" cy="273844"/>
          </a:xfrm>
          <a:prstGeom prst="rect">
            <a:avLst/>
          </a:prstGeom>
        </p:spPr>
        <p:txBody>
          <a:bodyPr vert="horz" lIns="91440" tIns="45720" rIns="91440" bIns="45720" rtlCol="0" anchor="ctr"/>
          <a:lstStyle>
            <a:lvl1pPr algn="r">
              <a:defRPr sz="788">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9356010"/>
      </p:ext>
    </p:extLst>
  </p:cSld>
  <p:clrMap bg1="dk1" tx1="lt1" bg2="dk2" tx2="lt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 id="2147483865" r:id="rId13"/>
    <p:sldLayoutId id="2147483866" r:id="rId14"/>
    <p:sldLayoutId id="2147483867" r:id="rId15"/>
    <p:sldLayoutId id="2147483868" r:id="rId16"/>
    <p:sldLayoutId id="2147483869" r:id="rId17"/>
    <p:sldLayoutId id="2147483870" r:id="rId18"/>
  </p:sldLayoutIdLst>
  <p:hf sldNum="0" hdr="0" ftr="0" dt="0"/>
  <p:txStyles>
    <p:titleStyle>
      <a:lvl1pPr algn="l" defTabSz="685800" rtl="0" eaLnBrk="1" latinLnBrk="0" hangingPunct="1">
        <a:lnSpc>
          <a:spcPct val="90000"/>
        </a:lnSpc>
        <a:spcBef>
          <a:spcPct val="0"/>
        </a:spcBef>
        <a:buNone/>
        <a:defRPr sz="2700" kern="1200" cap="all" baseline="0">
          <a:solidFill>
            <a:schemeClr val="tx1"/>
          </a:solidFill>
          <a:latin typeface="+mj-lt"/>
          <a:ea typeface="+mj-ea"/>
          <a:cs typeface="+mj-cs"/>
        </a:defRPr>
      </a:lvl1pPr>
    </p:titleStyle>
    <p:body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8.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2271713" y="291703"/>
            <a:ext cx="5879306" cy="1279922"/>
          </a:xfrm>
          <a:prstGeom prst="rect">
            <a:avLst/>
          </a:prstGeom>
        </p:spPr>
        <p:txBody>
          <a:bodyPr spcFirstLastPara="1" wrap="square" lIns="91425" tIns="91425" rIns="91425" bIns="91425" anchor="t" anchorCtr="0">
            <a:normAutofit/>
          </a:bodyPr>
          <a:lstStyle/>
          <a:p>
            <a:pPr marL="0" lvl="0" indent="0" rtl="0">
              <a:lnSpc>
                <a:spcPct val="160000"/>
              </a:lnSpc>
              <a:spcBef>
                <a:spcPts val="1400"/>
              </a:spcBef>
              <a:spcAft>
                <a:spcPts val="0"/>
              </a:spcAft>
              <a:buClr>
                <a:schemeClr val="dk1"/>
              </a:buClr>
              <a:buSzPts val="1100"/>
              <a:buFont typeface="Arial"/>
              <a:buNone/>
            </a:pPr>
            <a:r>
              <a:rPr lang="en-IN" sz="2550" b="1" u="sng" dirty="0">
                <a:solidFill>
                  <a:srgbClr val="0070C0"/>
                </a:solidFill>
                <a:latin typeface="Roboto"/>
                <a:ea typeface="Roboto"/>
                <a:cs typeface="Roboto"/>
                <a:sym typeface="Roboto"/>
              </a:rPr>
              <a:t>O</a:t>
            </a:r>
            <a:r>
              <a:rPr lang="en" sz="2550" b="1" u="sng" dirty="0">
                <a:solidFill>
                  <a:srgbClr val="0070C0"/>
                </a:solidFill>
                <a:latin typeface="Roboto"/>
                <a:ea typeface="Roboto"/>
                <a:cs typeface="Roboto"/>
                <a:sym typeface="Roboto"/>
              </a:rPr>
              <a:t>nline voting system</a:t>
            </a:r>
            <a:endParaRPr sz="2550" b="1" u="sng" dirty="0">
              <a:solidFill>
                <a:srgbClr val="0070C0"/>
              </a:solidFill>
              <a:latin typeface="Roboto"/>
              <a:ea typeface="Roboto"/>
              <a:cs typeface="Roboto"/>
              <a:sym typeface="Roboto"/>
            </a:endParaRPr>
          </a:p>
          <a:p>
            <a:pPr marL="0" lvl="0" indent="0" algn="l" rtl="0">
              <a:spcBef>
                <a:spcPts val="400"/>
              </a:spcBef>
              <a:spcAft>
                <a:spcPts val="0"/>
              </a:spcAft>
              <a:buNone/>
            </a:pPr>
            <a:endParaRPr sz="5100" dirty="0"/>
          </a:p>
        </p:txBody>
      </p:sp>
      <p:sp>
        <p:nvSpPr>
          <p:cNvPr id="87" name="Google Shape;87;p13"/>
          <p:cNvSpPr txBox="1">
            <a:spLocks noGrp="1"/>
          </p:cNvSpPr>
          <p:nvPr>
            <p:ph type="subTitle" idx="1"/>
          </p:nvPr>
        </p:nvSpPr>
        <p:spPr>
          <a:xfrm>
            <a:off x="1485901" y="1884006"/>
            <a:ext cx="7103512" cy="2802275"/>
          </a:xfrm>
          <a:prstGeom prst="rect">
            <a:avLst/>
          </a:prstGeom>
        </p:spPr>
        <p:txBody>
          <a:bodyPr spcFirstLastPara="1" wrap="square" lIns="91425" tIns="91425" rIns="91425" bIns="91425" anchor="t" anchorCtr="0">
            <a:spAutoFit/>
          </a:bodyPr>
          <a:lstStyle/>
          <a:p>
            <a:pPr marL="457200" lvl="0" indent="-355600" algn="l" rtl="0">
              <a:lnSpc>
                <a:spcPct val="115000"/>
              </a:lnSpc>
              <a:spcBef>
                <a:spcPts val="0"/>
              </a:spcBef>
              <a:spcAft>
                <a:spcPts val="0"/>
              </a:spcAft>
              <a:buClr>
                <a:schemeClr val="dk1"/>
              </a:buClr>
              <a:buSzPts val="2000"/>
              <a:buFont typeface="Roboto"/>
              <a:buChar char="●"/>
            </a:pPr>
            <a:r>
              <a:rPr lang="en-IN" sz="2000" dirty="0">
                <a:solidFill>
                  <a:srgbClr val="002060"/>
                </a:solidFill>
                <a:latin typeface="Roboto"/>
                <a:ea typeface="Roboto"/>
                <a:cs typeface="Roboto"/>
                <a:sym typeface="Roboto"/>
              </a:rPr>
              <a:t>O</a:t>
            </a:r>
            <a:r>
              <a:rPr lang="en" sz="2000" dirty="0">
                <a:solidFill>
                  <a:srgbClr val="002060"/>
                </a:solidFill>
                <a:latin typeface="Roboto"/>
                <a:ea typeface="Roboto"/>
                <a:cs typeface="Roboto"/>
                <a:sym typeface="Roboto"/>
              </a:rPr>
              <a:t>nline voting system</a:t>
            </a:r>
            <a:endParaRPr sz="2000" dirty="0">
              <a:solidFill>
                <a:srgbClr val="002060"/>
              </a:solidFill>
              <a:latin typeface="Roboto"/>
              <a:ea typeface="Roboto"/>
              <a:cs typeface="Roboto"/>
              <a:sym typeface="Roboto"/>
            </a:endParaRPr>
          </a:p>
          <a:p>
            <a:pPr marL="457200" lvl="0" indent="-355600" algn="l" rtl="0">
              <a:lnSpc>
                <a:spcPct val="115000"/>
              </a:lnSpc>
              <a:spcBef>
                <a:spcPts val="0"/>
              </a:spcBef>
              <a:spcAft>
                <a:spcPts val="0"/>
              </a:spcAft>
              <a:buClr>
                <a:schemeClr val="dk1"/>
              </a:buClr>
              <a:buSzPts val="2000"/>
              <a:buFont typeface="Roboto"/>
              <a:buChar char="●"/>
            </a:pPr>
            <a:r>
              <a:rPr lang="en-IN" sz="1600" dirty="0">
                <a:solidFill>
                  <a:srgbClr val="002060"/>
                </a:solidFill>
                <a:latin typeface="Roboto"/>
                <a:ea typeface="Roboto"/>
                <a:cs typeface="Roboto"/>
                <a:sym typeface="Roboto"/>
              </a:rPr>
              <a:t>Pavan Varshney, Shyam Gupta, </a:t>
            </a:r>
            <a:r>
              <a:rPr lang="en-IN" sz="1600" dirty="0" err="1">
                <a:solidFill>
                  <a:srgbClr val="002060"/>
                </a:solidFill>
                <a:latin typeface="Roboto"/>
                <a:ea typeface="Roboto"/>
                <a:cs typeface="Roboto"/>
                <a:sym typeface="Roboto"/>
              </a:rPr>
              <a:t>Priyanshu</a:t>
            </a:r>
            <a:r>
              <a:rPr lang="en-IN" sz="1600" dirty="0">
                <a:solidFill>
                  <a:srgbClr val="002060"/>
                </a:solidFill>
                <a:latin typeface="Roboto"/>
                <a:ea typeface="Roboto"/>
                <a:cs typeface="Roboto"/>
                <a:sym typeface="Roboto"/>
              </a:rPr>
              <a:t> </a:t>
            </a:r>
            <a:r>
              <a:rPr lang="en-IN" sz="1600" dirty="0" err="1">
                <a:solidFill>
                  <a:srgbClr val="002060"/>
                </a:solidFill>
                <a:latin typeface="Roboto"/>
                <a:ea typeface="Roboto"/>
                <a:cs typeface="Roboto"/>
                <a:sym typeface="Roboto"/>
              </a:rPr>
              <a:t>Hajela</a:t>
            </a:r>
            <a:r>
              <a:rPr lang="en-IN" sz="1600" dirty="0">
                <a:solidFill>
                  <a:srgbClr val="002060"/>
                </a:solidFill>
                <a:latin typeface="Roboto"/>
                <a:ea typeface="Roboto"/>
                <a:cs typeface="Roboto"/>
                <a:sym typeface="Roboto"/>
              </a:rPr>
              <a:t>, Prakhar Mishra, Pratham Srivastav</a:t>
            </a:r>
          </a:p>
          <a:p>
            <a:pPr marL="457200" lvl="0" indent="-355600" algn="l" rtl="0">
              <a:lnSpc>
                <a:spcPct val="115000"/>
              </a:lnSpc>
              <a:spcBef>
                <a:spcPts val="0"/>
              </a:spcBef>
              <a:spcAft>
                <a:spcPts val="0"/>
              </a:spcAft>
              <a:buClr>
                <a:schemeClr val="dk1"/>
              </a:buClr>
              <a:buSzPts val="2000"/>
              <a:buFont typeface="Roboto"/>
              <a:buChar char="●"/>
            </a:pPr>
            <a:r>
              <a:rPr lang="en" sz="2000" dirty="0">
                <a:solidFill>
                  <a:srgbClr val="002060"/>
                </a:solidFill>
                <a:latin typeface="Roboto"/>
                <a:ea typeface="Roboto"/>
                <a:cs typeface="Roboto"/>
                <a:sym typeface="Roboto"/>
              </a:rPr>
              <a:t>GLA University, Mathura (281406)</a:t>
            </a:r>
            <a:endParaRPr sz="2000" dirty="0">
              <a:solidFill>
                <a:srgbClr val="002060"/>
              </a:solidFill>
              <a:latin typeface="Roboto"/>
              <a:ea typeface="Roboto"/>
              <a:cs typeface="Roboto"/>
              <a:sym typeface="Roboto"/>
            </a:endParaRPr>
          </a:p>
          <a:p>
            <a:pPr marL="457200" lvl="0" indent="-355600" algn="l" rtl="0">
              <a:lnSpc>
                <a:spcPct val="115000"/>
              </a:lnSpc>
              <a:spcBef>
                <a:spcPts val="0"/>
              </a:spcBef>
              <a:spcAft>
                <a:spcPts val="0"/>
              </a:spcAft>
              <a:buClr>
                <a:schemeClr val="dk1"/>
              </a:buClr>
              <a:buSzPts val="2000"/>
              <a:buFont typeface="Roboto"/>
              <a:buChar char="●"/>
            </a:pPr>
            <a:r>
              <a:rPr lang="en" sz="2000" dirty="0">
                <a:solidFill>
                  <a:srgbClr val="002060"/>
                </a:solidFill>
                <a:latin typeface="Roboto"/>
                <a:ea typeface="Roboto"/>
                <a:cs typeface="Roboto"/>
                <a:sym typeface="Roboto"/>
              </a:rPr>
              <a:t>B.tech CSE</a:t>
            </a:r>
            <a:endParaRPr sz="2000" dirty="0">
              <a:solidFill>
                <a:srgbClr val="002060"/>
              </a:solidFill>
              <a:latin typeface="Roboto"/>
              <a:ea typeface="Roboto"/>
              <a:cs typeface="Roboto"/>
              <a:sym typeface="Roboto"/>
            </a:endParaRPr>
          </a:p>
          <a:p>
            <a:pPr marL="457200" lvl="0" indent="-355600" algn="l" rtl="0">
              <a:lnSpc>
                <a:spcPct val="115000"/>
              </a:lnSpc>
              <a:spcBef>
                <a:spcPts val="0"/>
              </a:spcBef>
              <a:spcAft>
                <a:spcPts val="0"/>
              </a:spcAft>
              <a:buClr>
                <a:schemeClr val="dk1"/>
              </a:buClr>
              <a:buSzPts val="2000"/>
              <a:buFont typeface="Roboto"/>
              <a:buChar char="●"/>
            </a:pPr>
            <a:r>
              <a:rPr lang="en-IN" sz="2000" dirty="0">
                <a:solidFill>
                  <a:srgbClr val="002060"/>
                </a:solidFill>
                <a:latin typeface="Roboto"/>
                <a:ea typeface="Roboto"/>
                <a:cs typeface="Roboto"/>
                <a:sym typeface="Roboto"/>
              </a:rPr>
              <a:t>D</a:t>
            </a:r>
            <a:r>
              <a:rPr lang="en" sz="2000" dirty="0">
                <a:solidFill>
                  <a:srgbClr val="002060"/>
                </a:solidFill>
                <a:latin typeface="Roboto"/>
                <a:ea typeface="Roboto"/>
                <a:cs typeface="Roboto"/>
                <a:sym typeface="Roboto"/>
              </a:rPr>
              <a:t>ate: 01-12-23</a:t>
            </a:r>
            <a:endParaRPr sz="2000" dirty="0">
              <a:solidFill>
                <a:srgbClr val="002060"/>
              </a:solidFill>
              <a:latin typeface="Roboto"/>
              <a:ea typeface="Roboto"/>
              <a:cs typeface="Roboto"/>
              <a:sym typeface="Roboto"/>
            </a:endParaRPr>
          </a:p>
          <a:p>
            <a:pPr marL="0" lvl="0" indent="0" algn="l" rtl="0">
              <a:spcBef>
                <a:spcPts val="1500"/>
              </a:spcBef>
              <a:spcAft>
                <a:spcPts val="0"/>
              </a:spcAft>
              <a:buNone/>
            </a:pPr>
            <a:endParaRPr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6"/>
          <p:cNvSpPr txBox="1">
            <a:spLocks noGrp="1"/>
          </p:cNvSpPr>
          <p:nvPr>
            <p:ph type="title"/>
          </p:nvPr>
        </p:nvSpPr>
        <p:spPr>
          <a:xfrm>
            <a:off x="877824" y="134112"/>
            <a:ext cx="7540326" cy="926592"/>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SzPts val="990"/>
              <a:buNone/>
            </a:pPr>
            <a:r>
              <a:rPr lang="en" sz="2190" b="1" u="sng" dirty="0">
                <a:solidFill>
                  <a:srgbClr val="000000"/>
                </a:solidFill>
                <a:latin typeface="Roboto"/>
                <a:ea typeface="Roboto"/>
                <a:cs typeface="Roboto"/>
                <a:sym typeface="Roboto"/>
              </a:rPr>
              <a:t>Acknowledgments</a:t>
            </a:r>
            <a:endParaRPr sz="2190" b="1" u="sng" dirty="0">
              <a:solidFill>
                <a:srgbClr val="000000"/>
              </a:solidFill>
              <a:latin typeface="Roboto"/>
              <a:ea typeface="Roboto"/>
              <a:cs typeface="Roboto"/>
              <a:sym typeface="Roboto"/>
            </a:endParaRPr>
          </a:p>
          <a:p>
            <a:pPr marL="0" lvl="0" indent="0" algn="l" rtl="0">
              <a:spcBef>
                <a:spcPts val="400"/>
              </a:spcBef>
              <a:spcAft>
                <a:spcPts val="0"/>
              </a:spcAft>
              <a:buSzPts val="990"/>
              <a:buNone/>
            </a:pPr>
            <a:endParaRPr sz="2940" dirty="0"/>
          </a:p>
        </p:txBody>
      </p:sp>
      <p:sp>
        <p:nvSpPr>
          <p:cNvPr id="165" name="Google Shape;165;p26"/>
          <p:cNvSpPr txBox="1">
            <a:spLocks noGrp="1"/>
          </p:cNvSpPr>
          <p:nvPr>
            <p:ph type="body" idx="1"/>
          </p:nvPr>
        </p:nvSpPr>
        <p:spPr>
          <a:xfrm>
            <a:off x="729450" y="1158240"/>
            <a:ext cx="8024406" cy="3645408"/>
          </a:xfrm>
          <a:prstGeom prst="rect">
            <a:avLst/>
          </a:prstGeom>
        </p:spPr>
        <p:txBody>
          <a:bodyPr spcFirstLastPara="1" wrap="square" lIns="91425" tIns="91425" rIns="91425" bIns="91425" anchor="t" anchorCtr="0">
            <a:normAutofit fontScale="85000" lnSpcReduction="10000"/>
          </a:bodyPr>
          <a:lstStyle/>
          <a:p>
            <a:pPr marL="0" marR="74930" indent="0" algn="just">
              <a:lnSpc>
                <a:spcPct val="157000"/>
              </a:lnSpc>
              <a:spcAft>
                <a:spcPts val="1000"/>
              </a:spcAft>
              <a:buNone/>
            </a:pPr>
            <a:r>
              <a:rPr lang="en-US" sz="18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It</a:t>
            </a:r>
            <a:r>
              <a:rPr lang="en-US" sz="1800" spc="5" dirty="0">
                <a:solidFill>
                  <a:schemeClr val="bg1"/>
                </a:solidFill>
                <a:effectLst/>
                <a:latin typeface="Calibri" panose="020F0502020204030204" pitchFamily="34" charset="0"/>
                <a:ea typeface="Calibri" panose="020F0502020204030204" pitchFamily="34" charset="0"/>
                <a:cs typeface="Mangal" panose="02040503050203030202" pitchFamily="18" charset="0"/>
              </a:rPr>
              <a:t> </a:t>
            </a:r>
            <a:r>
              <a:rPr lang="en-US" sz="18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is</a:t>
            </a:r>
            <a:r>
              <a:rPr lang="en-US" sz="1800" spc="5" dirty="0">
                <a:solidFill>
                  <a:schemeClr val="bg1"/>
                </a:solidFill>
                <a:effectLst/>
                <a:latin typeface="Calibri" panose="020F0502020204030204" pitchFamily="34" charset="0"/>
                <a:ea typeface="Calibri" panose="020F0502020204030204" pitchFamily="34" charset="0"/>
                <a:cs typeface="Mangal" panose="02040503050203030202" pitchFamily="18" charset="0"/>
              </a:rPr>
              <a:t> </a:t>
            </a:r>
            <a:r>
              <a:rPr lang="en-US" sz="18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our</a:t>
            </a:r>
            <a:r>
              <a:rPr lang="en-US" sz="1800" spc="5" dirty="0">
                <a:solidFill>
                  <a:schemeClr val="bg1"/>
                </a:solidFill>
                <a:effectLst/>
                <a:latin typeface="Calibri" panose="020F0502020204030204" pitchFamily="34" charset="0"/>
                <a:ea typeface="Calibri" panose="020F0502020204030204" pitchFamily="34" charset="0"/>
                <a:cs typeface="Mangal" panose="02040503050203030202" pitchFamily="18" charset="0"/>
              </a:rPr>
              <a:t> </a:t>
            </a:r>
            <a:r>
              <a:rPr lang="en-US" sz="18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proud</a:t>
            </a:r>
            <a:r>
              <a:rPr lang="en-US" sz="1800" spc="5" dirty="0">
                <a:solidFill>
                  <a:schemeClr val="bg1"/>
                </a:solidFill>
                <a:effectLst/>
                <a:latin typeface="Calibri" panose="020F0502020204030204" pitchFamily="34" charset="0"/>
                <a:ea typeface="Calibri" panose="020F0502020204030204" pitchFamily="34" charset="0"/>
                <a:cs typeface="Mangal" panose="02040503050203030202" pitchFamily="18" charset="0"/>
              </a:rPr>
              <a:t> </a:t>
            </a:r>
            <a:r>
              <a:rPr lang="en-US" sz="18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privilege</a:t>
            </a:r>
            <a:r>
              <a:rPr lang="en-US" sz="1800" spc="5" dirty="0">
                <a:solidFill>
                  <a:schemeClr val="bg1"/>
                </a:solidFill>
                <a:effectLst/>
                <a:latin typeface="Calibri" panose="020F0502020204030204" pitchFamily="34" charset="0"/>
                <a:ea typeface="Calibri" panose="020F0502020204030204" pitchFamily="34" charset="0"/>
                <a:cs typeface="Mangal" panose="02040503050203030202" pitchFamily="18" charset="0"/>
              </a:rPr>
              <a:t> </a:t>
            </a:r>
            <a:r>
              <a:rPr lang="en-US" sz="18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to</a:t>
            </a:r>
            <a:r>
              <a:rPr lang="en-US" sz="1800" spc="5" dirty="0">
                <a:solidFill>
                  <a:schemeClr val="bg1"/>
                </a:solidFill>
                <a:effectLst/>
                <a:latin typeface="Calibri" panose="020F0502020204030204" pitchFamily="34" charset="0"/>
                <a:ea typeface="Calibri" panose="020F0502020204030204" pitchFamily="34" charset="0"/>
                <a:cs typeface="Mangal" panose="02040503050203030202" pitchFamily="18" charset="0"/>
              </a:rPr>
              <a:t> </a:t>
            </a:r>
            <a:r>
              <a:rPr lang="en-US" sz="18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express</a:t>
            </a:r>
            <a:r>
              <a:rPr lang="en-US" sz="1800" spc="5" dirty="0">
                <a:solidFill>
                  <a:schemeClr val="bg1"/>
                </a:solidFill>
                <a:effectLst/>
                <a:latin typeface="Calibri" panose="020F0502020204030204" pitchFamily="34" charset="0"/>
                <a:ea typeface="Calibri" panose="020F0502020204030204" pitchFamily="34" charset="0"/>
                <a:cs typeface="Mangal" panose="02040503050203030202" pitchFamily="18" charset="0"/>
              </a:rPr>
              <a:t> </a:t>
            </a:r>
            <a:r>
              <a:rPr lang="en-US" sz="18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our</a:t>
            </a:r>
            <a:r>
              <a:rPr lang="en-US" sz="1800" spc="5" dirty="0">
                <a:solidFill>
                  <a:schemeClr val="bg1"/>
                </a:solidFill>
                <a:effectLst/>
                <a:latin typeface="Calibri" panose="020F0502020204030204" pitchFamily="34" charset="0"/>
                <a:ea typeface="Calibri" panose="020F0502020204030204" pitchFamily="34" charset="0"/>
                <a:cs typeface="Mangal" panose="02040503050203030202" pitchFamily="18" charset="0"/>
              </a:rPr>
              <a:t> </a:t>
            </a:r>
            <a:r>
              <a:rPr lang="en-US" sz="18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profound</a:t>
            </a:r>
            <a:r>
              <a:rPr lang="en-US" sz="1800" spc="5" dirty="0">
                <a:solidFill>
                  <a:schemeClr val="bg1"/>
                </a:solidFill>
                <a:effectLst/>
                <a:latin typeface="Calibri" panose="020F0502020204030204" pitchFamily="34" charset="0"/>
                <a:ea typeface="Calibri" panose="020F0502020204030204" pitchFamily="34" charset="0"/>
                <a:cs typeface="Mangal" panose="02040503050203030202" pitchFamily="18" charset="0"/>
              </a:rPr>
              <a:t> </a:t>
            </a:r>
            <a:r>
              <a:rPr lang="en-US" sz="18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gratitude</a:t>
            </a:r>
            <a:r>
              <a:rPr lang="en-US" sz="1800" spc="5" dirty="0">
                <a:solidFill>
                  <a:schemeClr val="bg1"/>
                </a:solidFill>
                <a:effectLst/>
                <a:latin typeface="Calibri" panose="020F0502020204030204" pitchFamily="34" charset="0"/>
                <a:ea typeface="Calibri" panose="020F0502020204030204" pitchFamily="34" charset="0"/>
                <a:cs typeface="Mangal" panose="02040503050203030202" pitchFamily="18" charset="0"/>
              </a:rPr>
              <a:t> </a:t>
            </a:r>
            <a:r>
              <a:rPr lang="en-US" sz="18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to</a:t>
            </a:r>
            <a:r>
              <a:rPr lang="en-US" sz="1800" spc="5" dirty="0">
                <a:solidFill>
                  <a:schemeClr val="bg1"/>
                </a:solidFill>
                <a:effectLst/>
                <a:latin typeface="Calibri" panose="020F0502020204030204" pitchFamily="34" charset="0"/>
                <a:ea typeface="Calibri" panose="020F0502020204030204" pitchFamily="34" charset="0"/>
                <a:cs typeface="Mangal" panose="02040503050203030202" pitchFamily="18" charset="0"/>
              </a:rPr>
              <a:t> </a:t>
            </a:r>
            <a:r>
              <a:rPr lang="en-US" sz="18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the</a:t>
            </a:r>
            <a:r>
              <a:rPr lang="en-US" sz="1800" spc="5" dirty="0">
                <a:solidFill>
                  <a:schemeClr val="bg1"/>
                </a:solidFill>
                <a:effectLst/>
                <a:latin typeface="Calibri" panose="020F0502020204030204" pitchFamily="34" charset="0"/>
                <a:ea typeface="Calibri" panose="020F0502020204030204" pitchFamily="34" charset="0"/>
                <a:cs typeface="Mangal" panose="02040503050203030202" pitchFamily="18" charset="0"/>
              </a:rPr>
              <a:t> </a:t>
            </a:r>
            <a:r>
              <a:rPr lang="en-US" sz="18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entire</a:t>
            </a:r>
            <a:r>
              <a:rPr lang="en-US" sz="1800" spc="5" dirty="0">
                <a:solidFill>
                  <a:schemeClr val="bg1"/>
                </a:solidFill>
                <a:effectLst/>
                <a:latin typeface="Calibri" panose="020F0502020204030204" pitchFamily="34" charset="0"/>
                <a:ea typeface="Calibri" panose="020F0502020204030204" pitchFamily="34" charset="0"/>
                <a:cs typeface="Mangal" panose="02040503050203030202" pitchFamily="18" charset="0"/>
              </a:rPr>
              <a:t> </a:t>
            </a:r>
            <a:r>
              <a:rPr lang="en-US" sz="18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management</a:t>
            </a:r>
            <a:r>
              <a:rPr lang="en-US" sz="1800" spc="5" dirty="0">
                <a:solidFill>
                  <a:schemeClr val="bg1"/>
                </a:solidFill>
                <a:effectLst/>
                <a:latin typeface="Calibri" panose="020F0502020204030204" pitchFamily="34" charset="0"/>
                <a:ea typeface="Calibri" panose="020F0502020204030204" pitchFamily="34" charset="0"/>
                <a:cs typeface="Mangal" panose="02040503050203030202" pitchFamily="18" charset="0"/>
              </a:rPr>
              <a:t> </a:t>
            </a:r>
            <a:r>
              <a:rPr lang="en-US" sz="18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of</a:t>
            </a:r>
            <a:r>
              <a:rPr lang="en-US" sz="1800" spc="5" dirty="0">
                <a:solidFill>
                  <a:schemeClr val="bg1"/>
                </a:solidFill>
                <a:effectLst/>
                <a:latin typeface="Calibri" panose="020F0502020204030204" pitchFamily="34" charset="0"/>
                <a:ea typeface="Calibri" panose="020F0502020204030204" pitchFamily="34" charset="0"/>
                <a:cs typeface="Mangal" panose="02040503050203030202" pitchFamily="18" charset="0"/>
              </a:rPr>
              <a:t> </a:t>
            </a:r>
            <a:r>
              <a:rPr lang="en-IN" sz="1800" spc="5" dirty="0">
                <a:solidFill>
                  <a:schemeClr val="bg1"/>
                </a:solidFill>
                <a:effectLst/>
                <a:latin typeface="Calibri" panose="020F0502020204030204" pitchFamily="34" charset="0"/>
                <a:ea typeface="Calibri" panose="020F0502020204030204" pitchFamily="34" charset="0"/>
                <a:cs typeface="Mangal" panose="02040503050203030202" pitchFamily="18" charset="0"/>
              </a:rPr>
              <a:t>GLA University</a:t>
            </a:r>
            <a:r>
              <a:rPr lang="en-US" sz="18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 and the teachers of the institute for providing us</a:t>
            </a:r>
            <a:r>
              <a:rPr lang="en-US" sz="1800" spc="5" dirty="0">
                <a:solidFill>
                  <a:schemeClr val="bg1"/>
                </a:solidFill>
                <a:effectLst/>
                <a:latin typeface="Calibri" panose="020F0502020204030204" pitchFamily="34" charset="0"/>
                <a:ea typeface="Calibri" panose="020F0502020204030204" pitchFamily="34" charset="0"/>
                <a:cs typeface="Mangal" panose="02040503050203030202" pitchFamily="18" charset="0"/>
              </a:rPr>
              <a:t> </a:t>
            </a:r>
            <a:r>
              <a:rPr lang="en-US" sz="18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with</a:t>
            </a:r>
            <a:r>
              <a:rPr lang="en-US" sz="1800" spc="5" dirty="0">
                <a:solidFill>
                  <a:schemeClr val="bg1"/>
                </a:solidFill>
                <a:effectLst/>
                <a:latin typeface="Calibri" panose="020F0502020204030204" pitchFamily="34" charset="0"/>
                <a:ea typeface="Calibri" panose="020F0502020204030204" pitchFamily="34" charset="0"/>
                <a:cs typeface="Mangal" panose="02040503050203030202" pitchFamily="18" charset="0"/>
              </a:rPr>
              <a:t> </a:t>
            </a:r>
            <a:r>
              <a:rPr lang="en-US" sz="18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the</a:t>
            </a:r>
            <a:r>
              <a:rPr lang="en-US" sz="1800" spc="5" dirty="0">
                <a:solidFill>
                  <a:schemeClr val="bg1"/>
                </a:solidFill>
                <a:effectLst/>
                <a:latin typeface="Calibri" panose="020F0502020204030204" pitchFamily="34" charset="0"/>
                <a:ea typeface="Calibri" panose="020F0502020204030204" pitchFamily="34" charset="0"/>
                <a:cs typeface="Mangal" panose="02040503050203030202" pitchFamily="18" charset="0"/>
              </a:rPr>
              <a:t> </a:t>
            </a:r>
            <a:r>
              <a:rPr lang="en-US" sz="18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opportunity</a:t>
            </a:r>
            <a:r>
              <a:rPr lang="en-US" sz="1800" spc="5" dirty="0">
                <a:solidFill>
                  <a:schemeClr val="bg1"/>
                </a:solidFill>
                <a:effectLst/>
                <a:latin typeface="Calibri" panose="020F0502020204030204" pitchFamily="34" charset="0"/>
                <a:ea typeface="Calibri" panose="020F0502020204030204" pitchFamily="34" charset="0"/>
                <a:cs typeface="Mangal" panose="02040503050203030202" pitchFamily="18" charset="0"/>
              </a:rPr>
              <a:t> </a:t>
            </a:r>
            <a:r>
              <a:rPr lang="en-US" sz="18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to</a:t>
            </a:r>
            <a:r>
              <a:rPr lang="en-US" sz="1800" spc="5" dirty="0">
                <a:solidFill>
                  <a:schemeClr val="bg1"/>
                </a:solidFill>
                <a:effectLst/>
                <a:latin typeface="Calibri" panose="020F0502020204030204" pitchFamily="34" charset="0"/>
                <a:ea typeface="Calibri" panose="020F0502020204030204" pitchFamily="34" charset="0"/>
                <a:cs typeface="Mangal" panose="02040503050203030202" pitchFamily="18" charset="0"/>
              </a:rPr>
              <a:t> </a:t>
            </a:r>
            <a:r>
              <a:rPr lang="en-US" sz="18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avail</a:t>
            </a:r>
            <a:r>
              <a:rPr lang="en-US" sz="1800" spc="5" dirty="0">
                <a:solidFill>
                  <a:schemeClr val="bg1"/>
                </a:solidFill>
                <a:effectLst/>
                <a:latin typeface="Calibri" panose="020F0502020204030204" pitchFamily="34" charset="0"/>
                <a:ea typeface="Calibri" panose="020F0502020204030204" pitchFamily="34" charset="0"/>
                <a:cs typeface="Mangal" panose="02040503050203030202" pitchFamily="18" charset="0"/>
              </a:rPr>
              <a:t> </a:t>
            </a:r>
            <a:r>
              <a:rPr lang="en-US" sz="18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ourselves</a:t>
            </a:r>
            <a:r>
              <a:rPr lang="en-US" sz="1800" spc="5" dirty="0">
                <a:solidFill>
                  <a:schemeClr val="bg1"/>
                </a:solidFill>
                <a:effectLst/>
                <a:latin typeface="Calibri" panose="020F0502020204030204" pitchFamily="34" charset="0"/>
                <a:ea typeface="Calibri" panose="020F0502020204030204" pitchFamily="34" charset="0"/>
                <a:cs typeface="Mangal" panose="02040503050203030202" pitchFamily="18" charset="0"/>
              </a:rPr>
              <a:t> </a:t>
            </a:r>
            <a:r>
              <a:rPr lang="en-US" sz="18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of</a:t>
            </a:r>
            <a:r>
              <a:rPr lang="en-US" sz="1800" spc="5" dirty="0">
                <a:solidFill>
                  <a:schemeClr val="bg1"/>
                </a:solidFill>
                <a:effectLst/>
                <a:latin typeface="Calibri" panose="020F0502020204030204" pitchFamily="34" charset="0"/>
                <a:ea typeface="Calibri" panose="020F0502020204030204" pitchFamily="34" charset="0"/>
                <a:cs typeface="Mangal" panose="02040503050203030202" pitchFamily="18" charset="0"/>
              </a:rPr>
              <a:t> </a:t>
            </a:r>
            <a:r>
              <a:rPr lang="en-US" sz="18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the</a:t>
            </a:r>
            <a:r>
              <a:rPr lang="en-US" sz="1800" spc="5" dirty="0">
                <a:solidFill>
                  <a:schemeClr val="bg1"/>
                </a:solidFill>
                <a:effectLst/>
                <a:latin typeface="Calibri" panose="020F0502020204030204" pitchFamily="34" charset="0"/>
                <a:ea typeface="Calibri" panose="020F0502020204030204" pitchFamily="34" charset="0"/>
                <a:cs typeface="Mangal" panose="02040503050203030202" pitchFamily="18" charset="0"/>
              </a:rPr>
              <a:t> </a:t>
            </a:r>
            <a:r>
              <a:rPr lang="en-US" sz="18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excellent</a:t>
            </a:r>
            <a:r>
              <a:rPr lang="en-US" sz="1800" spc="5" dirty="0">
                <a:solidFill>
                  <a:schemeClr val="bg1"/>
                </a:solidFill>
                <a:effectLst/>
                <a:latin typeface="Calibri" panose="020F0502020204030204" pitchFamily="34" charset="0"/>
                <a:ea typeface="Calibri" panose="020F0502020204030204" pitchFamily="34" charset="0"/>
                <a:cs typeface="Mangal" panose="02040503050203030202" pitchFamily="18" charset="0"/>
              </a:rPr>
              <a:t> </a:t>
            </a:r>
            <a:r>
              <a:rPr lang="en-US" sz="18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facilities</a:t>
            </a:r>
            <a:r>
              <a:rPr lang="en-US" sz="1800" spc="5" dirty="0">
                <a:solidFill>
                  <a:schemeClr val="bg1"/>
                </a:solidFill>
                <a:effectLst/>
                <a:latin typeface="Calibri" panose="020F0502020204030204" pitchFamily="34" charset="0"/>
                <a:ea typeface="Calibri" panose="020F0502020204030204" pitchFamily="34" charset="0"/>
                <a:cs typeface="Mangal" panose="02040503050203030202" pitchFamily="18" charset="0"/>
              </a:rPr>
              <a:t> </a:t>
            </a:r>
            <a:r>
              <a:rPr lang="en-US" sz="18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and</a:t>
            </a:r>
            <a:r>
              <a:rPr lang="en-US" sz="1800" spc="5" dirty="0">
                <a:solidFill>
                  <a:schemeClr val="bg1"/>
                </a:solidFill>
                <a:effectLst/>
                <a:latin typeface="Calibri" panose="020F0502020204030204" pitchFamily="34" charset="0"/>
                <a:ea typeface="Calibri" panose="020F0502020204030204" pitchFamily="34" charset="0"/>
                <a:cs typeface="Mangal" panose="02040503050203030202" pitchFamily="18" charset="0"/>
              </a:rPr>
              <a:t> </a:t>
            </a:r>
            <a:r>
              <a:rPr lang="en-US" sz="18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infrastructure.</a:t>
            </a:r>
            <a:r>
              <a:rPr lang="en-US" sz="1800" spc="5" dirty="0">
                <a:solidFill>
                  <a:schemeClr val="bg1"/>
                </a:solidFill>
                <a:effectLst/>
                <a:latin typeface="Calibri" panose="020F0502020204030204" pitchFamily="34" charset="0"/>
                <a:ea typeface="Calibri" panose="020F0502020204030204" pitchFamily="34" charset="0"/>
                <a:cs typeface="Mangal" panose="02040503050203030202" pitchFamily="18" charset="0"/>
              </a:rPr>
              <a:t> </a:t>
            </a:r>
            <a:r>
              <a:rPr lang="en-US" sz="18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The</a:t>
            </a:r>
            <a:r>
              <a:rPr lang="en-US" sz="1800" spc="5" dirty="0">
                <a:solidFill>
                  <a:schemeClr val="bg1"/>
                </a:solidFill>
                <a:effectLst/>
                <a:latin typeface="Calibri" panose="020F0502020204030204" pitchFamily="34" charset="0"/>
                <a:ea typeface="Calibri" panose="020F0502020204030204" pitchFamily="34" charset="0"/>
                <a:cs typeface="Mangal" panose="02040503050203030202" pitchFamily="18" charset="0"/>
              </a:rPr>
              <a:t> </a:t>
            </a:r>
            <a:r>
              <a:rPr lang="en-US" sz="18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knowledge and values inculcated have proved to be of immense help at the very start of my</a:t>
            </a:r>
            <a:r>
              <a:rPr lang="en-US" sz="1800" spc="5" dirty="0">
                <a:solidFill>
                  <a:schemeClr val="bg1"/>
                </a:solidFill>
                <a:effectLst/>
                <a:latin typeface="Calibri" panose="020F0502020204030204" pitchFamily="34" charset="0"/>
                <a:ea typeface="Calibri" panose="020F0502020204030204" pitchFamily="34" charset="0"/>
                <a:cs typeface="Mangal" panose="02040503050203030202" pitchFamily="18" charset="0"/>
              </a:rPr>
              <a:t> </a:t>
            </a:r>
            <a:r>
              <a:rPr lang="en-US" sz="18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career. Special thanks to the Hon’ble Founder, GLA University,</a:t>
            </a:r>
            <a:r>
              <a:rPr lang="en-US" sz="1800" spc="5" dirty="0">
                <a:solidFill>
                  <a:schemeClr val="bg1"/>
                </a:solidFill>
                <a:effectLst/>
                <a:latin typeface="Calibri" panose="020F0502020204030204" pitchFamily="34" charset="0"/>
                <a:ea typeface="Calibri" panose="020F0502020204030204" pitchFamily="34" charset="0"/>
                <a:cs typeface="Mangal" panose="02040503050203030202" pitchFamily="18" charset="0"/>
              </a:rPr>
              <a:t> </a:t>
            </a:r>
            <a:r>
              <a:rPr lang="en-IN" sz="1800" spc="5" dirty="0">
                <a:solidFill>
                  <a:schemeClr val="bg1"/>
                </a:solidFill>
                <a:effectLst/>
                <a:latin typeface="Calibri" panose="020F0502020204030204" pitchFamily="34" charset="0"/>
                <a:ea typeface="Calibri" panose="020F0502020204030204" pitchFamily="34" charset="0"/>
                <a:cs typeface="Mangal" panose="02040503050203030202" pitchFamily="18" charset="0"/>
              </a:rPr>
              <a:t>Mathura</a:t>
            </a:r>
            <a:r>
              <a:rPr lang="en-IN" sz="1800" spc="-10" dirty="0">
                <a:solidFill>
                  <a:schemeClr val="bg1"/>
                </a:solidFill>
                <a:effectLst/>
                <a:latin typeface="Calibri" panose="020F0502020204030204" pitchFamily="34" charset="0"/>
                <a:ea typeface="Calibri" panose="020F0502020204030204" pitchFamily="34" charset="0"/>
                <a:cs typeface="Mangal" panose="02040503050203030202" pitchFamily="18" charset="0"/>
              </a:rPr>
              <a:t> </a:t>
            </a:r>
            <a:r>
              <a:rPr lang="en-US" sz="18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for having</a:t>
            </a:r>
            <a:r>
              <a:rPr lang="en-US" sz="1800" spc="-5" dirty="0">
                <a:solidFill>
                  <a:schemeClr val="bg1"/>
                </a:solidFill>
                <a:effectLst/>
                <a:latin typeface="Calibri" panose="020F0502020204030204" pitchFamily="34" charset="0"/>
                <a:ea typeface="Calibri" panose="020F0502020204030204" pitchFamily="34" charset="0"/>
                <a:cs typeface="Mangal" panose="02040503050203030202" pitchFamily="18" charset="0"/>
              </a:rPr>
              <a:t> </a:t>
            </a:r>
            <a:r>
              <a:rPr lang="en-US" sz="18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provided us</a:t>
            </a:r>
            <a:r>
              <a:rPr lang="en-US" sz="1800" spc="-5" dirty="0">
                <a:solidFill>
                  <a:schemeClr val="bg1"/>
                </a:solidFill>
                <a:effectLst/>
                <a:latin typeface="Calibri" panose="020F0502020204030204" pitchFamily="34" charset="0"/>
                <a:ea typeface="Calibri" panose="020F0502020204030204" pitchFamily="34" charset="0"/>
                <a:cs typeface="Mangal" panose="02040503050203030202" pitchFamily="18" charset="0"/>
              </a:rPr>
              <a:t> </a:t>
            </a:r>
            <a:r>
              <a:rPr lang="en-US" sz="18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with</a:t>
            </a:r>
            <a:r>
              <a:rPr lang="en-US" sz="1800" spc="-5" dirty="0">
                <a:solidFill>
                  <a:schemeClr val="bg1"/>
                </a:solidFill>
                <a:effectLst/>
                <a:latin typeface="Calibri" panose="020F0502020204030204" pitchFamily="34" charset="0"/>
                <a:ea typeface="Calibri" panose="020F0502020204030204" pitchFamily="34" charset="0"/>
                <a:cs typeface="Mangal" panose="02040503050203030202" pitchFamily="18" charset="0"/>
              </a:rPr>
              <a:t> </a:t>
            </a:r>
            <a:r>
              <a:rPr lang="en-US" sz="18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an excellent</a:t>
            </a:r>
            <a:r>
              <a:rPr lang="en-US" sz="1800" spc="-5" dirty="0">
                <a:solidFill>
                  <a:schemeClr val="bg1"/>
                </a:solidFill>
                <a:effectLst/>
                <a:latin typeface="Calibri" panose="020F0502020204030204" pitchFamily="34" charset="0"/>
                <a:ea typeface="Calibri" panose="020F0502020204030204" pitchFamily="34" charset="0"/>
                <a:cs typeface="Mangal" panose="02040503050203030202" pitchFamily="18" charset="0"/>
              </a:rPr>
              <a:t> </a:t>
            </a:r>
            <a:r>
              <a:rPr lang="en-US" sz="18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infrastructure.</a:t>
            </a:r>
            <a:endParaRPr lang="en-IN" sz="18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p>
            <a:pPr marL="0" marR="74930" indent="0" algn="just">
              <a:lnSpc>
                <a:spcPct val="157000"/>
              </a:lnSpc>
              <a:spcBef>
                <a:spcPts val="975"/>
              </a:spcBef>
              <a:spcAft>
                <a:spcPts val="1000"/>
              </a:spcAft>
              <a:buNone/>
            </a:pPr>
            <a:r>
              <a:rPr lang="en-US" sz="18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 I am grateful to Ms. Ruchi Talwar for their astute guidance,</a:t>
            </a:r>
            <a:r>
              <a:rPr lang="en-US" sz="1800" spc="5" dirty="0">
                <a:solidFill>
                  <a:schemeClr val="bg1"/>
                </a:solidFill>
                <a:effectLst/>
                <a:latin typeface="Calibri" panose="020F0502020204030204" pitchFamily="34" charset="0"/>
                <a:ea typeface="Calibri" panose="020F0502020204030204" pitchFamily="34" charset="0"/>
                <a:cs typeface="Mangal" panose="02040503050203030202" pitchFamily="18" charset="0"/>
              </a:rPr>
              <a:t> </a:t>
            </a:r>
            <a:r>
              <a:rPr lang="en-US" sz="18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constant</a:t>
            </a:r>
            <a:r>
              <a:rPr lang="en-US" sz="1800" spc="-10" dirty="0">
                <a:solidFill>
                  <a:schemeClr val="bg1"/>
                </a:solidFill>
                <a:effectLst/>
                <a:latin typeface="Calibri" panose="020F0502020204030204" pitchFamily="34" charset="0"/>
                <a:ea typeface="Calibri" panose="020F0502020204030204" pitchFamily="34" charset="0"/>
                <a:cs typeface="Mangal" panose="02040503050203030202" pitchFamily="18" charset="0"/>
              </a:rPr>
              <a:t> </a:t>
            </a:r>
            <a:r>
              <a:rPr lang="en-US" sz="18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encouragement</a:t>
            </a:r>
            <a:r>
              <a:rPr lang="en-US" sz="1800" spc="-5" dirty="0">
                <a:solidFill>
                  <a:schemeClr val="bg1"/>
                </a:solidFill>
                <a:effectLst/>
                <a:latin typeface="Calibri" panose="020F0502020204030204" pitchFamily="34" charset="0"/>
                <a:ea typeface="Calibri" panose="020F0502020204030204" pitchFamily="34" charset="0"/>
                <a:cs typeface="Mangal" panose="02040503050203030202" pitchFamily="18" charset="0"/>
              </a:rPr>
              <a:t> </a:t>
            </a:r>
            <a:r>
              <a:rPr lang="en-US" sz="18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and                sincere</a:t>
            </a:r>
            <a:r>
              <a:rPr lang="en-US" sz="1800" spc="-5" dirty="0">
                <a:solidFill>
                  <a:schemeClr val="bg1"/>
                </a:solidFill>
                <a:effectLst/>
                <a:latin typeface="Calibri" panose="020F0502020204030204" pitchFamily="34" charset="0"/>
                <a:ea typeface="Calibri" panose="020F0502020204030204" pitchFamily="34" charset="0"/>
                <a:cs typeface="Mangal" panose="02040503050203030202" pitchFamily="18" charset="0"/>
              </a:rPr>
              <a:t> </a:t>
            </a:r>
            <a:r>
              <a:rPr lang="en-US" sz="18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support</a:t>
            </a:r>
            <a:r>
              <a:rPr lang="en-US" sz="1800" spc="-5" dirty="0">
                <a:solidFill>
                  <a:schemeClr val="bg1"/>
                </a:solidFill>
                <a:effectLst/>
                <a:latin typeface="Calibri" panose="020F0502020204030204" pitchFamily="34" charset="0"/>
                <a:ea typeface="Calibri" panose="020F0502020204030204" pitchFamily="34" charset="0"/>
                <a:cs typeface="Mangal" panose="02040503050203030202" pitchFamily="18" charset="0"/>
              </a:rPr>
              <a:t> </a:t>
            </a:r>
            <a:r>
              <a:rPr lang="en-US" sz="18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for this project work.</a:t>
            </a:r>
          </a:p>
          <a:p>
            <a:pPr marL="0" marR="74930" indent="0" algn="just">
              <a:lnSpc>
                <a:spcPct val="157000"/>
              </a:lnSpc>
              <a:spcBef>
                <a:spcPts val="975"/>
              </a:spcBef>
              <a:spcAft>
                <a:spcPts val="1000"/>
              </a:spcAft>
              <a:buNone/>
            </a:pPr>
            <a:r>
              <a:rPr lang="en-US" sz="18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Sincere thanks to my mentor and friends for their support and assistance</a:t>
            </a:r>
            <a:r>
              <a:rPr lang="en-US" sz="1800" spc="5" dirty="0">
                <a:solidFill>
                  <a:schemeClr val="bg1"/>
                </a:solidFill>
                <a:effectLst/>
                <a:latin typeface="Calibri" panose="020F0502020204030204" pitchFamily="34" charset="0"/>
                <a:ea typeface="Calibri" panose="020F0502020204030204" pitchFamily="34" charset="0"/>
                <a:cs typeface="Mangal" panose="02040503050203030202" pitchFamily="18" charset="0"/>
              </a:rPr>
              <a:t> </a:t>
            </a:r>
            <a:r>
              <a:rPr lang="en-US" sz="18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throughout</a:t>
            </a:r>
            <a:r>
              <a:rPr lang="en-US" sz="1800" spc="-5" dirty="0">
                <a:solidFill>
                  <a:schemeClr val="bg1"/>
                </a:solidFill>
                <a:effectLst/>
                <a:latin typeface="Calibri" panose="020F0502020204030204" pitchFamily="34" charset="0"/>
                <a:ea typeface="Calibri" panose="020F0502020204030204" pitchFamily="34" charset="0"/>
                <a:cs typeface="Mangal" panose="02040503050203030202" pitchFamily="18" charset="0"/>
              </a:rPr>
              <a:t> </a:t>
            </a:r>
            <a:r>
              <a:rPr lang="en-US" sz="18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the</a:t>
            </a:r>
            <a:r>
              <a:rPr lang="en-US" sz="1800" spc="-10" dirty="0">
                <a:solidFill>
                  <a:schemeClr val="bg1"/>
                </a:solidFill>
                <a:effectLst/>
                <a:latin typeface="Calibri" panose="020F0502020204030204" pitchFamily="34" charset="0"/>
                <a:ea typeface="Calibri" panose="020F0502020204030204" pitchFamily="34" charset="0"/>
                <a:cs typeface="Mangal" panose="02040503050203030202" pitchFamily="18" charset="0"/>
              </a:rPr>
              <a:t> </a:t>
            </a:r>
            <a:r>
              <a:rPr lang="en-US" sz="18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project.</a:t>
            </a:r>
            <a:endParaRPr lang="en-US" sz="1900"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271464"/>
            <a:ext cx="7688700" cy="950118"/>
          </a:xfrm>
          <a:prstGeom prst="rect">
            <a:avLst/>
          </a:prstGeom>
        </p:spPr>
        <p:txBody>
          <a:bodyPr spcFirstLastPara="1" wrap="square" lIns="91425" tIns="91425" rIns="91425" bIns="91425" anchor="t" anchorCtr="0">
            <a:noAutofit/>
          </a:bodyPr>
          <a:lstStyle/>
          <a:p>
            <a:pPr marL="0" lvl="0" indent="0" algn="just" rtl="0">
              <a:lnSpc>
                <a:spcPct val="160000"/>
              </a:lnSpc>
              <a:spcBef>
                <a:spcPts val="1400"/>
              </a:spcBef>
              <a:spcAft>
                <a:spcPts val="0"/>
              </a:spcAft>
              <a:buClr>
                <a:schemeClr val="dk1"/>
              </a:buClr>
              <a:buSzPts val="990"/>
              <a:buFont typeface="Arial"/>
              <a:buNone/>
            </a:pPr>
            <a:r>
              <a:rPr lang="en-IN" sz="2285" b="1" u="sng" dirty="0">
                <a:solidFill>
                  <a:schemeClr val="bg1"/>
                </a:solidFill>
                <a:latin typeface="Roboto"/>
                <a:ea typeface="Roboto"/>
                <a:cs typeface="Roboto"/>
                <a:sym typeface="Roboto"/>
              </a:rPr>
              <a:t>INTRODUCTION</a:t>
            </a:r>
            <a:endParaRPr sz="2285" b="1" u="sng" dirty="0">
              <a:solidFill>
                <a:schemeClr val="bg1"/>
              </a:solidFill>
              <a:latin typeface="Roboto"/>
              <a:ea typeface="Roboto"/>
              <a:cs typeface="Roboto"/>
              <a:sym typeface="Roboto"/>
            </a:endParaRPr>
          </a:p>
          <a:p>
            <a:pPr marL="0" lvl="0" indent="0" algn="l" rtl="0">
              <a:spcBef>
                <a:spcPts val="400"/>
              </a:spcBef>
              <a:spcAft>
                <a:spcPts val="0"/>
              </a:spcAft>
              <a:buSzPts val="990"/>
              <a:buNone/>
            </a:pPr>
            <a:endParaRPr sz="3140" dirty="0"/>
          </a:p>
        </p:txBody>
      </p:sp>
      <p:sp>
        <p:nvSpPr>
          <p:cNvPr id="93" name="Google Shape;93;p14"/>
          <p:cNvSpPr txBox="1">
            <a:spLocks noGrp="1"/>
          </p:cNvSpPr>
          <p:nvPr>
            <p:ph type="body" idx="1"/>
          </p:nvPr>
        </p:nvSpPr>
        <p:spPr>
          <a:xfrm>
            <a:off x="725850" y="1306926"/>
            <a:ext cx="7692300" cy="3118393"/>
          </a:xfrm>
          <a:prstGeom prst="rect">
            <a:avLst/>
          </a:prstGeom>
        </p:spPr>
        <p:txBody>
          <a:bodyPr spcFirstLastPara="1" wrap="square" lIns="91425" tIns="91425" rIns="91425" bIns="91425" anchor="t" anchorCtr="0">
            <a:normAutofit/>
          </a:bodyPr>
          <a:lstStyle/>
          <a:p>
            <a:pPr marL="457200" lvl="0" indent="-355600" algn="l" rtl="0">
              <a:spcBef>
                <a:spcPts val="0"/>
              </a:spcBef>
              <a:spcAft>
                <a:spcPts val="0"/>
              </a:spcAft>
              <a:buClr>
                <a:schemeClr val="dk1"/>
              </a:buClr>
              <a:buSzPts val="2000"/>
              <a:buFont typeface="Roboto"/>
              <a:buChar char="●"/>
            </a:pPr>
            <a:r>
              <a:rPr lang="en-US" sz="2000" b="0" i="0" dirty="0">
                <a:solidFill>
                  <a:schemeClr val="bg1"/>
                </a:solidFill>
                <a:effectLst/>
                <a:latin typeface="Roboto" panose="02000000000000000000" pitchFamily="2" charset="0"/>
                <a:ea typeface="Roboto" panose="02000000000000000000" pitchFamily="2" charset="0"/>
                <a:cs typeface="Roboto" panose="02000000000000000000" pitchFamily="2" charset="0"/>
              </a:rPr>
              <a:t>Welcome and Project Title: "Revolutionizing Democracy: Online Voting System“.</a:t>
            </a:r>
          </a:p>
          <a:p>
            <a:pPr marL="457200" lvl="0" indent="-355600" algn="l" rtl="0">
              <a:spcBef>
                <a:spcPts val="0"/>
              </a:spcBef>
              <a:spcAft>
                <a:spcPts val="0"/>
              </a:spcAft>
              <a:buClr>
                <a:schemeClr val="dk1"/>
              </a:buClr>
              <a:buSzPts val="2000"/>
              <a:buFont typeface="Roboto"/>
              <a:buChar char="●"/>
            </a:pPr>
            <a:r>
              <a:rPr lang="en-US" sz="2000" dirty="0">
                <a:solidFill>
                  <a:schemeClr val="bg1"/>
                </a:solidFill>
                <a:latin typeface="Roboto" panose="02000000000000000000" pitchFamily="2" charset="0"/>
                <a:ea typeface="Roboto" panose="02000000000000000000" pitchFamily="2" charset="0"/>
                <a:cs typeface="Roboto" panose="02000000000000000000" pitchFamily="2" charset="0"/>
                <a:sym typeface="Roboto"/>
              </a:rPr>
              <a:t>Its main motive is to vote the best participants of any competition with complete securely.</a:t>
            </a:r>
          </a:p>
          <a:p>
            <a:pPr marL="457200" lvl="0" indent="-355600" algn="l" rtl="0">
              <a:spcBef>
                <a:spcPts val="0"/>
              </a:spcBef>
              <a:spcAft>
                <a:spcPts val="0"/>
              </a:spcAft>
              <a:buClr>
                <a:schemeClr val="dk1"/>
              </a:buClr>
              <a:buSzPts val="2000"/>
              <a:buFont typeface="Roboto"/>
              <a:buChar char="●"/>
            </a:pPr>
            <a:r>
              <a:rPr lang="en-US" sz="2000" dirty="0">
                <a:solidFill>
                  <a:schemeClr val="bg1"/>
                </a:solidFill>
                <a:latin typeface="Roboto" panose="02000000000000000000" pitchFamily="2" charset="0"/>
                <a:ea typeface="Roboto" panose="02000000000000000000" pitchFamily="2" charset="0"/>
                <a:cs typeface="Roboto" panose="02000000000000000000" pitchFamily="2" charset="0"/>
                <a:sym typeface="Roboto"/>
              </a:rPr>
              <a:t>It can be used in schools, colleges and any other professional purposes.</a:t>
            </a:r>
            <a:endParaRPr lang="en-IN" sz="2000" dirty="0">
              <a:solidFill>
                <a:schemeClr val="bg1"/>
              </a:solidFill>
              <a:latin typeface="Roboto" panose="02000000000000000000" pitchFamily="2" charset="0"/>
              <a:ea typeface="Roboto" panose="02000000000000000000" pitchFamily="2" charset="0"/>
              <a:cs typeface="Roboto" panose="02000000000000000000" pitchFamily="2" charset="0"/>
              <a:sym typeface="Roboto"/>
            </a:endParaRPr>
          </a:p>
          <a:p>
            <a:pPr marL="457200" lvl="0" indent="-355600" algn="l" rtl="0">
              <a:spcBef>
                <a:spcPts val="0"/>
              </a:spcBef>
              <a:spcAft>
                <a:spcPts val="0"/>
              </a:spcAft>
              <a:buClr>
                <a:schemeClr val="dk1"/>
              </a:buClr>
              <a:buSzPts val="2000"/>
              <a:buFont typeface="Roboto"/>
              <a:buChar char="●"/>
            </a:pPr>
            <a:r>
              <a:rPr lang="en-IN" sz="2000" dirty="0">
                <a:solidFill>
                  <a:schemeClr val="dk1"/>
                </a:solidFill>
                <a:latin typeface="Roboto"/>
                <a:ea typeface="Roboto"/>
                <a:cs typeface="Roboto"/>
                <a:sym typeface="Roboto"/>
              </a:rPr>
              <a:t>I</a:t>
            </a:r>
            <a:r>
              <a:rPr lang="en" sz="2000" dirty="0">
                <a:solidFill>
                  <a:schemeClr val="dk1"/>
                </a:solidFill>
                <a:latin typeface="Roboto"/>
                <a:ea typeface="Roboto"/>
                <a:cs typeface="Roboto"/>
                <a:sym typeface="Roboto"/>
              </a:rPr>
              <a:t>ts working is different and secure from other voting sites and apps.</a:t>
            </a:r>
            <a:endParaRPr sz="2000" dirty="0">
              <a:solidFill>
                <a:schemeClr val="dk1"/>
              </a:solidFill>
              <a:latin typeface="Roboto"/>
              <a:ea typeface="Roboto"/>
              <a:cs typeface="Roboto"/>
              <a:sym typeface="Roboto"/>
            </a:endParaRPr>
          </a:p>
          <a:p>
            <a:pPr marL="0" lvl="0" indent="0" algn="l" rtl="0">
              <a:spcBef>
                <a:spcPts val="1500"/>
              </a:spcBef>
              <a:spcAft>
                <a:spcPts val="1200"/>
              </a:spcAft>
              <a:buNone/>
            </a:pPr>
            <a:endParaRPr sz="21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9450" y="128588"/>
            <a:ext cx="7688700" cy="1014412"/>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SzPts val="990"/>
              <a:buNone/>
            </a:pPr>
            <a:r>
              <a:rPr lang="en" sz="2185" b="1" u="sng" dirty="0">
                <a:solidFill>
                  <a:srgbClr val="000000"/>
                </a:solidFill>
                <a:latin typeface="Roboto"/>
                <a:ea typeface="Roboto"/>
                <a:cs typeface="Roboto"/>
                <a:sym typeface="Roboto"/>
              </a:rPr>
              <a:t>Objectives</a:t>
            </a:r>
            <a:endParaRPr sz="2185" b="1" u="sng" dirty="0">
              <a:solidFill>
                <a:srgbClr val="000000"/>
              </a:solidFill>
              <a:latin typeface="Roboto"/>
              <a:ea typeface="Roboto"/>
              <a:cs typeface="Roboto"/>
              <a:sym typeface="Roboto"/>
            </a:endParaRPr>
          </a:p>
          <a:p>
            <a:pPr marL="0" lvl="0" indent="0" algn="l" rtl="0">
              <a:spcBef>
                <a:spcPts val="400"/>
              </a:spcBef>
              <a:spcAft>
                <a:spcPts val="0"/>
              </a:spcAft>
              <a:buSzPts val="990"/>
              <a:buNone/>
            </a:pPr>
            <a:endParaRPr sz="3040" dirty="0"/>
          </a:p>
        </p:txBody>
      </p:sp>
      <p:sp>
        <p:nvSpPr>
          <p:cNvPr id="99" name="Google Shape;99;p15"/>
          <p:cNvSpPr txBox="1">
            <a:spLocks noGrp="1"/>
          </p:cNvSpPr>
          <p:nvPr>
            <p:ph type="body" idx="1"/>
          </p:nvPr>
        </p:nvSpPr>
        <p:spPr>
          <a:xfrm>
            <a:off x="729450" y="1316735"/>
            <a:ext cx="7688700" cy="2328673"/>
          </a:xfrm>
          <a:prstGeom prst="rect">
            <a:avLst/>
          </a:prstGeom>
        </p:spPr>
        <p:txBody>
          <a:bodyPr spcFirstLastPara="1" wrap="square" lIns="91425" tIns="91425" rIns="91425" bIns="91425" anchor="t" anchorCtr="0">
            <a:normAutofit/>
          </a:bodyPr>
          <a:lstStyle/>
          <a:p>
            <a:pPr marL="457200" lvl="0" indent="-349250" algn="l" rtl="0">
              <a:spcBef>
                <a:spcPts val="0"/>
              </a:spcBef>
              <a:spcAft>
                <a:spcPts val="0"/>
              </a:spcAft>
              <a:buClr>
                <a:srgbClr val="000000"/>
              </a:buClr>
              <a:buSzPts val="1900"/>
              <a:buFont typeface="Roboto"/>
              <a:buChar char="●"/>
            </a:pPr>
            <a:r>
              <a:rPr lang="en-US" sz="1900" dirty="0">
                <a:solidFill>
                  <a:srgbClr val="000000"/>
                </a:solidFill>
                <a:latin typeface="Roboto"/>
                <a:ea typeface="Roboto"/>
                <a:cs typeface="Roboto"/>
                <a:sym typeface="Roboto"/>
              </a:rPr>
              <a:t>Enhance accessibility and convenience for voter.</a:t>
            </a:r>
          </a:p>
          <a:p>
            <a:pPr marL="457200" lvl="0" indent="-349250" algn="l" rtl="0">
              <a:spcBef>
                <a:spcPts val="0"/>
              </a:spcBef>
              <a:spcAft>
                <a:spcPts val="0"/>
              </a:spcAft>
              <a:buClr>
                <a:srgbClr val="000000"/>
              </a:buClr>
              <a:buSzPts val="1900"/>
              <a:buFont typeface="Roboto"/>
              <a:buChar char="●"/>
            </a:pPr>
            <a:r>
              <a:rPr lang="en-US" sz="1900" dirty="0">
                <a:solidFill>
                  <a:srgbClr val="000000"/>
                </a:solidFill>
                <a:latin typeface="Roboto"/>
                <a:ea typeface="Roboto"/>
                <a:cs typeface="Roboto"/>
                <a:sym typeface="Roboto"/>
              </a:rPr>
              <a:t>Ensure the security and integrity of the voting process.</a:t>
            </a:r>
          </a:p>
          <a:p>
            <a:pPr marL="457200" lvl="0" indent="-349250" algn="l" rtl="0">
              <a:spcBef>
                <a:spcPts val="0"/>
              </a:spcBef>
              <a:spcAft>
                <a:spcPts val="0"/>
              </a:spcAft>
              <a:buClr>
                <a:srgbClr val="000000"/>
              </a:buClr>
              <a:buSzPts val="1900"/>
              <a:buFont typeface="Roboto"/>
              <a:buChar char="●"/>
            </a:pPr>
            <a:r>
              <a:rPr lang="en-US" sz="1900" dirty="0">
                <a:solidFill>
                  <a:srgbClr val="000000"/>
                </a:solidFill>
                <a:latin typeface="Roboto"/>
                <a:ea typeface="Roboto"/>
                <a:cs typeface="Roboto"/>
                <a:sym typeface="Roboto"/>
              </a:rPr>
              <a:t>Increase voter turnout through user-friendly interfaces.</a:t>
            </a:r>
          </a:p>
          <a:p>
            <a:pPr marL="457200" lvl="0" indent="-349250" algn="l" rtl="0">
              <a:spcBef>
                <a:spcPts val="0"/>
              </a:spcBef>
              <a:spcAft>
                <a:spcPts val="0"/>
              </a:spcAft>
              <a:buClr>
                <a:srgbClr val="000000"/>
              </a:buClr>
              <a:buSzPts val="1900"/>
              <a:buFont typeface="Roboto"/>
              <a:buChar char="●"/>
            </a:pPr>
            <a:r>
              <a:rPr lang="en-US" sz="1900" dirty="0">
                <a:solidFill>
                  <a:srgbClr val="000000"/>
                </a:solidFill>
                <a:latin typeface="Roboto"/>
                <a:ea typeface="Roboto"/>
                <a:cs typeface="Roboto"/>
                <a:sym typeface="Roboto"/>
              </a:rPr>
              <a:t>To get the best participants on the basis of audience voting in any competition.</a:t>
            </a:r>
          </a:p>
          <a:p>
            <a:pPr marL="0" lvl="0" indent="0" algn="l" rtl="0">
              <a:spcBef>
                <a:spcPts val="1500"/>
              </a:spcBef>
              <a:spcAft>
                <a:spcPts val="1200"/>
              </a:spcAft>
              <a:buNone/>
            </a:pPr>
            <a:endParaRPr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729450" y="438912"/>
            <a:ext cx="7688700" cy="1072896"/>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SzPts val="990"/>
              <a:buNone/>
            </a:pPr>
            <a:r>
              <a:rPr lang="en" sz="2190" b="1" u="sng" dirty="0">
                <a:solidFill>
                  <a:srgbClr val="000000"/>
                </a:solidFill>
                <a:latin typeface="Roboto"/>
                <a:ea typeface="Roboto"/>
                <a:cs typeface="Roboto"/>
                <a:sym typeface="Roboto"/>
              </a:rPr>
              <a:t>Problem Statement</a:t>
            </a:r>
            <a:endParaRPr sz="2190" b="1" u="sng" dirty="0">
              <a:solidFill>
                <a:srgbClr val="000000"/>
              </a:solidFill>
              <a:latin typeface="Roboto"/>
              <a:ea typeface="Roboto"/>
              <a:cs typeface="Roboto"/>
              <a:sym typeface="Roboto"/>
            </a:endParaRPr>
          </a:p>
          <a:p>
            <a:pPr marL="0" lvl="0" indent="0" algn="l" rtl="0">
              <a:spcBef>
                <a:spcPts val="400"/>
              </a:spcBef>
              <a:spcAft>
                <a:spcPts val="0"/>
              </a:spcAft>
              <a:buSzPts val="990"/>
              <a:buNone/>
            </a:pPr>
            <a:endParaRPr sz="2940" dirty="0"/>
          </a:p>
        </p:txBody>
      </p:sp>
      <p:sp>
        <p:nvSpPr>
          <p:cNvPr id="105" name="Google Shape;105;p16"/>
          <p:cNvSpPr txBox="1">
            <a:spLocks noGrp="1"/>
          </p:cNvSpPr>
          <p:nvPr>
            <p:ph type="body" idx="1"/>
          </p:nvPr>
        </p:nvSpPr>
        <p:spPr>
          <a:xfrm>
            <a:off x="729450" y="1633729"/>
            <a:ext cx="7688700" cy="2584704"/>
          </a:xfrm>
          <a:prstGeom prst="rect">
            <a:avLst/>
          </a:prstGeom>
        </p:spPr>
        <p:txBody>
          <a:bodyPr spcFirstLastPara="1" wrap="square" lIns="91425" tIns="91425" rIns="91425" bIns="91425" anchor="t" anchorCtr="0">
            <a:normAutofit/>
          </a:bodyPr>
          <a:lstStyle/>
          <a:p>
            <a:pPr marL="114300" lvl="0" indent="0" algn="l" rtl="0">
              <a:spcBef>
                <a:spcPts val="0"/>
              </a:spcBef>
              <a:spcAft>
                <a:spcPts val="0"/>
              </a:spcAft>
              <a:buClr>
                <a:srgbClr val="000000"/>
              </a:buClr>
              <a:buSzPts val="1800"/>
              <a:buNone/>
            </a:pPr>
            <a:endParaRPr lang="en" sz="1800" dirty="0">
              <a:solidFill>
                <a:srgbClr val="000000"/>
              </a:solidFill>
              <a:latin typeface="Roboto"/>
              <a:ea typeface="Roboto"/>
              <a:cs typeface="Roboto"/>
              <a:sym typeface="Roboto"/>
            </a:endParaRPr>
          </a:p>
          <a:p>
            <a:pPr marL="457200" lvl="0" indent="-342900" algn="l" rtl="0">
              <a:spcBef>
                <a:spcPts val="0"/>
              </a:spcBef>
              <a:spcAft>
                <a:spcPts val="0"/>
              </a:spcAft>
              <a:buClr>
                <a:srgbClr val="000000"/>
              </a:buClr>
              <a:buSzPts val="1800"/>
              <a:buFont typeface="Roboto"/>
              <a:buChar char="●"/>
            </a:pPr>
            <a:r>
              <a:rPr lang="en-IN" sz="1800" dirty="0">
                <a:solidFill>
                  <a:srgbClr val="000000"/>
                </a:solidFill>
                <a:latin typeface="Roboto"/>
                <a:ea typeface="Roboto"/>
                <a:cs typeface="Roboto"/>
                <a:sym typeface="Roboto"/>
              </a:rPr>
              <a:t>T</a:t>
            </a:r>
            <a:r>
              <a:rPr lang="en" sz="1800" dirty="0">
                <a:solidFill>
                  <a:srgbClr val="000000"/>
                </a:solidFill>
                <a:latin typeface="Roboto"/>
                <a:ea typeface="Roboto"/>
                <a:cs typeface="Roboto"/>
                <a:sym typeface="Roboto"/>
              </a:rPr>
              <a:t>his voting system provide secure voting by which a user can vote only at once.</a:t>
            </a:r>
          </a:p>
          <a:p>
            <a:pPr marL="457200" lvl="0" indent="-342900" algn="l" rtl="0">
              <a:spcBef>
                <a:spcPts val="0"/>
              </a:spcBef>
              <a:spcAft>
                <a:spcPts val="0"/>
              </a:spcAft>
              <a:buClr>
                <a:srgbClr val="000000"/>
              </a:buClr>
              <a:buSzPts val="1800"/>
              <a:buFont typeface="Roboto"/>
              <a:buChar char="●"/>
            </a:pPr>
            <a:r>
              <a:rPr lang="en-IN" dirty="0">
                <a:solidFill>
                  <a:srgbClr val="000000"/>
                </a:solidFill>
                <a:latin typeface="Roboto"/>
                <a:ea typeface="Roboto"/>
                <a:cs typeface="Roboto"/>
                <a:sym typeface="Roboto"/>
              </a:rPr>
              <a:t>U</a:t>
            </a:r>
            <a:r>
              <a:rPr lang="en" dirty="0">
                <a:solidFill>
                  <a:srgbClr val="000000"/>
                </a:solidFill>
                <a:latin typeface="Roboto"/>
                <a:ea typeface="Roboto"/>
                <a:cs typeface="Roboto"/>
                <a:sym typeface="Roboto"/>
              </a:rPr>
              <a:t>ser can use their mobile no. and password for voting any participants.</a:t>
            </a:r>
          </a:p>
          <a:p>
            <a:pPr marL="457200" lvl="0" indent="-342900" algn="l" rtl="0">
              <a:spcBef>
                <a:spcPts val="0"/>
              </a:spcBef>
              <a:spcAft>
                <a:spcPts val="0"/>
              </a:spcAft>
              <a:buClr>
                <a:srgbClr val="000000"/>
              </a:buClr>
              <a:buSzPts val="1800"/>
              <a:buFont typeface="Roboto"/>
              <a:buChar char="●"/>
            </a:pPr>
            <a:r>
              <a:rPr lang="en-IN" sz="1800" dirty="0">
                <a:solidFill>
                  <a:srgbClr val="000000"/>
                </a:solidFill>
                <a:latin typeface="Roboto"/>
                <a:ea typeface="Roboto"/>
                <a:cs typeface="Roboto"/>
                <a:sym typeface="Roboto"/>
              </a:rPr>
              <a:t>It is important for voters such as increased voter turnout and quicker results.</a:t>
            </a:r>
            <a:endParaRPr sz="1800" dirty="0">
              <a:solidFill>
                <a:srgbClr val="000000"/>
              </a:solidFill>
              <a:latin typeface="Roboto"/>
              <a:ea typeface="Roboto"/>
              <a:cs typeface="Roboto"/>
              <a:sym typeface="Roboto"/>
            </a:endParaRPr>
          </a:p>
          <a:p>
            <a:pPr marL="114300" lvl="0" indent="0" algn="l" rtl="0">
              <a:spcBef>
                <a:spcPts val="0"/>
              </a:spcBef>
              <a:spcAft>
                <a:spcPts val="0"/>
              </a:spcAft>
              <a:buClr>
                <a:srgbClr val="000000"/>
              </a:buClr>
              <a:buSzPts val="1800"/>
              <a:buNone/>
            </a:pPr>
            <a:endParaRPr sz="1800" dirty="0">
              <a:solidFill>
                <a:srgbClr val="000000"/>
              </a:solidFill>
              <a:latin typeface="Roboto"/>
              <a:ea typeface="Roboto"/>
              <a:cs typeface="Roboto"/>
              <a:sym typeface="Roboto"/>
            </a:endParaRPr>
          </a:p>
          <a:p>
            <a:pPr marL="0" lvl="0" indent="0" algn="l" rtl="0">
              <a:spcBef>
                <a:spcPts val="1500"/>
              </a:spcBef>
              <a:spcAft>
                <a:spcPts val="1200"/>
              </a:spcAft>
              <a:buNone/>
            </a:pPr>
            <a:endParaRPr sz="19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902208" y="390144"/>
            <a:ext cx="7515942" cy="1194816"/>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SzPts val="990"/>
              <a:buNone/>
            </a:pPr>
            <a:r>
              <a:rPr lang="en" sz="2190" b="1" u="sng" dirty="0">
                <a:solidFill>
                  <a:srgbClr val="000000"/>
                </a:solidFill>
                <a:latin typeface="Roboto"/>
                <a:ea typeface="Roboto"/>
                <a:cs typeface="Roboto"/>
                <a:sym typeface="Roboto"/>
              </a:rPr>
              <a:t>Literature Review</a:t>
            </a:r>
            <a:endParaRPr sz="2190" b="1" u="sng" dirty="0">
              <a:solidFill>
                <a:srgbClr val="000000"/>
              </a:solidFill>
              <a:latin typeface="Roboto"/>
              <a:ea typeface="Roboto"/>
              <a:cs typeface="Roboto"/>
              <a:sym typeface="Roboto"/>
            </a:endParaRPr>
          </a:p>
          <a:p>
            <a:pPr marL="0" lvl="0" indent="0" algn="l" rtl="0">
              <a:spcBef>
                <a:spcPts val="400"/>
              </a:spcBef>
              <a:spcAft>
                <a:spcPts val="0"/>
              </a:spcAft>
              <a:buSzPts val="990"/>
              <a:buNone/>
            </a:pPr>
            <a:endParaRPr sz="2840" dirty="0"/>
          </a:p>
        </p:txBody>
      </p:sp>
      <p:sp>
        <p:nvSpPr>
          <p:cNvPr id="111" name="Google Shape;111;p17"/>
          <p:cNvSpPr txBox="1">
            <a:spLocks noGrp="1"/>
          </p:cNvSpPr>
          <p:nvPr>
            <p:ph type="body" idx="1"/>
          </p:nvPr>
        </p:nvSpPr>
        <p:spPr>
          <a:xfrm>
            <a:off x="725850" y="1584961"/>
            <a:ext cx="7692300" cy="2572512"/>
          </a:xfrm>
          <a:prstGeom prst="rect">
            <a:avLst/>
          </a:prstGeom>
        </p:spPr>
        <p:txBody>
          <a:bodyPr spcFirstLastPara="1" wrap="square" lIns="91425" tIns="91425" rIns="91425" bIns="91425" anchor="t" anchorCtr="0">
            <a:normAutofit/>
          </a:bodyPr>
          <a:lstStyle/>
          <a:p>
            <a:pPr marL="457200" lvl="0" indent="-336550" algn="l" rtl="0">
              <a:spcBef>
                <a:spcPts val="0"/>
              </a:spcBef>
              <a:spcAft>
                <a:spcPts val="0"/>
              </a:spcAft>
              <a:buClr>
                <a:srgbClr val="000000"/>
              </a:buClr>
              <a:buSzPts val="1700"/>
              <a:buFont typeface="Roboto"/>
              <a:buChar char="●"/>
            </a:pPr>
            <a:r>
              <a:rPr lang="en-IN" sz="1700" dirty="0">
                <a:solidFill>
                  <a:srgbClr val="000000"/>
                </a:solidFill>
                <a:latin typeface="Roboto"/>
                <a:ea typeface="Roboto"/>
                <a:cs typeface="Roboto"/>
                <a:sym typeface="Roboto"/>
              </a:rPr>
              <a:t>We use XAMPP software to handle Apache server and MySQL database.</a:t>
            </a:r>
          </a:p>
          <a:p>
            <a:pPr marL="457200" lvl="0" indent="-336550" algn="l" rtl="0">
              <a:spcBef>
                <a:spcPts val="0"/>
              </a:spcBef>
              <a:spcAft>
                <a:spcPts val="0"/>
              </a:spcAft>
              <a:buClr>
                <a:srgbClr val="000000"/>
              </a:buClr>
              <a:buSzPts val="1700"/>
              <a:buFont typeface="Roboto"/>
              <a:buChar char="●"/>
            </a:pPr>
            <a:r>
              <a:rPr lang="en-IN" sz="1700" dirty="0">
                <a:solidFill>
                  <a:srgbClr val="000000"/>
                </a:solidFill>
                <a:latin typeface="Roboto"/>
                <a:ea typeface="Roboto"/>
                <a:cs typeface="Roboto"/>
                <a:sym typeface="Roboto"/>
              </a:rPr>
              <a:t>XAMPP software gives suitable environment for provides output in local computer.</a:t>
            </a:r>
          </a:p>
          <a:p>
            <a:pPr indent="-336550">
              <a:buClr>
                <a:srgbClr val="000000"/>
              </a:buClr>
              <a:buSzPts val="1700"/>
              <a:buFont typeface="Roboto"/>
              <a:buChar char="●"/>
            </a:pPr>
            <a:r>
              <a:rPr lang="en-US" sz="1700" dirty="0">
                <a:solidFill>
                  <a:schemeClr val="bg1"/>
                </a:solidFill>
                <a:effectLst/>
                <a:latin typeface="Roboto" panose="02000000000000000000" pitchFamily="2" charset="0"/>
                <a:ea typeface="Roboto" panose="02000000000000000000" pitchFamily="2" charset="0"/>
                <a:cs typeface="Roboto" panose="02000000000000000000" pitchFamily="2" charset="0"/>
              </a:rPr>
              <a:t>MySQL is a technology which is used to maintain overall data of voters and candidates in this system.</a:t>
            </a:r>
            <a:endParaRPr lang="en-IN" sz="1700"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a:p>
            <a:pPr indent="-336550">
              <a:buClr>
                <a:srgbClr val="000000"/>
              </a:buClr>
              <a:buSzPts val="1700"/>
              <a:buFont typeface="Roboto"/>
              <a:buChar char="●"/>
            </a:pPr>
            <a:r>
              <a:rPr lang="en-US" sz="1700" dirty="0">
                <a:solidFill>
                  <a:schemeClr val="bg1"/>
                </a:solidFill>
                <a:effectLst/>
                <a:latin typeface="Roboto" panose="02000000000000000000" pitchFamily="2" charset="0"/>
                <a:ea typeface="Roboto" panose="02000000000000000000" pitchFamily="2" charset="0"/>
                <a:cs typeface="Roboto" panose="02000000000000000000" pitchFamily="2" charset="0"/>
              </a:rPr>
              <a:t>We created a database with name </a:t>
            </a:r>
            <a:r>
              <a:rPr lang="en-US" sz="1700" i="1" dirty="0">
                <a:solidFill>
                  <a:schemeClr val="bg1"/>
                </a:solidFill>
                <a:effectLst/>
                <a:latin typeface="Roboto" panose="02000000000000000000" pitchFamily="2" charset="0"/>
                <a:ea typeface="Roboto" panose="02000000000000000000" pitchFamily="2" charset="0"/>
                <a:cs typeface="Roboto" panose="02000000000000000000" pitchFamily="2" charset="0"/>
              </a:rPr>
              <a:t>“</a:t>
            </a:r>
            <a:r>
              <a:rPr lang="en-US" sz="1700" b="1" i="1" dirty="0">
                <a:solidFill>
                  <a:schemeClr val="bg1"/>
                </a:solidFill>
                <a:effectLst/>
                <a:latin typeface="Roboto" panose="02000000000000000000" pitchFamily="2" charset="0"/>
                <a:ea typeface="Roboto" panose="02000000000000000000" pitchFamily="2" charset="0"/>
                <a:cs typeface="Roboto" panose="02000000000000000000" pitchFamily="2" charset="0"/>
              </a:rPr>
              <a:t>online-voting-system”</a:t>
            </a:r>
            <a:r>
              <a:rPr lang="en-US" sz="1700" b="1"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US" sz="1700" dirty="0">
                <a:solidFill>
                  <a:schemeClr val="bg1"/>
                </a:solidFill>
                <a:effectLst/>
                <a:latin typeface="Roboto" panose="02000000000000000000" pitchFamily="2" charset="0"/>
                <a:ea typeface="Roboto" panose="02000000000000000000" pitchFamily="2" charset="0"/>
                <a:cs typeface="Roboto" panose="02000000000000000000" pitchFamily="2" charset="0"/>
              </a:rPr>
              <a:t>in MySQL.</a:t>
            </a:r>
            <a:endParaRPr lang="en-IN" sz="1700"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a:p>
            <a:pPr marL="457200" lvl="0" indent="-336550" algn="l" rtl="0">
              <a:spcBef>
                <a:spcPts val="0"/>
              </a:spcBef>
              <a:spcAft>
                <a:spcPts val="0"/>
              </a:spcAft>
              <a:buClr>
                <a:srgbClr val="000000"/>
              </a:buClr>
              <a:buSzPts val="1700"/>
              <a:buFont typeface="Roboto"/>
              <a:buChar char="●"/>
            </a:pPr>
            <a:endParaRPr sz="1700" dirty="0">
              <a:solidFill>
                <a:srgbClr val="000000"/>
              </a:solidFill>
              <a:latin typeface="Roboto"/>
              <a:ea typeface="Roboto"/>
              <a:cs typeface="Roboto"/>
              <a:sym typeface="Roboto"/>
            </a:endParaRPr>
          </a:p>
          <a:p>
            <a:pPr marL="0" lvl="0" indent="0" algn="l" rtl="0">
              <a:spcBef>
                <a:spcPts val="1500"/>
              </a:spcBef>
              <a:spcAft>
                <a:spcPts val="1200"/>
              </a:spcAft>
              <a:buNone/>
            </a:pPr>
            <a:endParaRPr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890016" y="207264"/>
            <a:ext cx="7528134" cy="1072896"/>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SzPts val="990"/>
              <a:buNone/>
            </a:pPr>
            <a:r>
              <a:rPr lang="en" sz="2185" b="1" u="sng" dirty="0">
                <a:solidFill>
                  <a:srgbClr val="000000"/>
                </a:solidFill>
                <a:latin typeface="Roboto"/>
                <a:ea typeface="Roboto"/>
                <a:cs typeface="Roboto"/>
                <a:sym typeface="Roboto"/>
              </a:rPr>
              <a:t>Methodology</a:t>
            </a:r>
            <a:endParaRPr sz="2185" b="1" u="sng" dirty="0">
              <a:solidFill>
                <a:srgbClr val="000000"/>
              </a:solidFill>
              <a:latin typeface="Roboto"/>
              <a:ea typeface="Roboto"/>
              <a:cs typeface="Roboto"/>
              <a:sym typeface="Roboto"/>
            </a:endParaRPr>
          </a:p>
          <a:p>
            <a:pPr marL="0" lvl="0" indent="0" algn="l" rtl="0">
              <a:spcBef>
                <a:spcPts val="400"/>
              </a:spcBef>
              <a:spcAft>
                <a:spcPts val="0"/>
              </a:spcAft>
              <a:buSzPts val="990"/>
              <a:buNone/>
            </a:pPr>
            <a:endParaRPr sz="3040" dirty="0"/>
          </a:p>
        </p:txBody>
      </p:sp>
      <p:sp>
        <p:nvSpPr>
          <p:cNvPr id="117" name="Google Shape;117;p18"/>
          <p:cNvSpPr txBox="1">
            <a:spLocks noGrp="1"/>
          </p:cNvSpPr>
          <p:nvPr>
            <p:ph type="body" idx="1"/>
          </p:nvPr>
        </p:nvSpPr>
        <p:spPr>
          <a:xfrm>
            <a:off x="729450" y="1194816"/>
            <a:ext cx="7688700" cy="3741420"/>
          </a:xfrm>
          <a:prstGeom prst="rect">
            <a:avLst/>
          </a:prstGeom>
        </p:spPr>
        <p:txBody>
          <a:bodyPr spcFirstLastPara="1" wrap="square" lIns="91425" tIns="91425" rIns="91425" bIns="91425" anchor="t" anchorCtr="0">
            <a:normAutofit/>
          </a:bodyPr>
          <a:lstStyle/>
          <a:p>
            <a:pPr marL="457200" lvl="0" indent="-349250" algn="l" rtl="0">
              <a:spcBef>
                <a:spcPts val="0"/>
              </a:spcBef>
              <a:spcAft>
                <a:spcPts val="0"/>
              </a:spcAft>
              <a:buClr>
                <a:srgbClr val="000000"/>
              </a:buClr>
              <a:buSzPts val="1900"/>
              <a:buFont typeface="Roboto"/>
              <a:buChar char="●"/>
            </a:pPr>
            <a:r>
              <a:rPr lang="en-IN" sz="1900" dirty="0">
                <a:solidFill>
                  <a:srgbClr val="000000"/>
                </a:solidFill>
                <a:latin typeface="Roboto"/>
                <a:ea typeface="Roboto"/>
                <a:cs typeface="Roboto"/>
                <a:sym typeface="Roboto"/>
              </a:rPr>
              <a:t>Html, CSS, PHP and MySQL languages are used to complete this “online voting system” project.</a:t>
            </a:r>
          </a:p>
          <a:p>
            <a:pPr marL="457200" lvl="0" indent="-349250" algn="l" rtl="0">
              <a:spcBef>
                <a:spcPts val="0"/>
              </a:spcBef>
              <a:spcAft>
                <a:spcPts val="0"/>
              </a:spcAft>
              <a:buClr>
                <a:srgbClr val="000000"/>
              </a:buClr>
              <a:buSzPts val="1900"/>
              <a:buFont typeface="Roboto"/>
              <a:buChar char="●"/>
            </a:pPr>
            <a:r>
              <a:rPr lang="en-IN" sz="1900" dirty="0">
                <a:solidFill>
                  <a:srgbClr val="000000"/>
                </a:solidFill>
                <a:latin typeface="Roboto"/>
                <a:ea typeface="Roboto"/>
                <a:cs typeface="Roboto"/>
                <a:sym typeface="Roboto"/>
              </a:rPr>
              <a:t>We created a database and a table with the name of user inside this database.</a:t>
            </a:r>
          </a:p>
          <a:p>
            <a:pPr marL="457200" lvl="0" indent="-349250" algn="l" rtl="0">
              <a:spcBef>
                <a:spcPts val="0"/>
              </a:spcBef>
              <a:spcAft>
                <a:spcPts val="0"/>
              </a:spcAft>
              <a:buClr>
                <a:srgbClr val="000000"/>
              </a:buClr>
              <a:buSzPts val="1900"/>
              <a:buFont typeface="Roboto"/>
              <a:buChar char="●"/>
            </a:pPr>
            <a:r>
              <a:rPr lang="en-IN" sz="1900" dirty="0">
                <a:solidFill>
                  <a:srgbClr val="000000"/>
                </a:solidFill>
                <a:latin typeface="Roboto"/>
                <a:ea typeface="Roboto"/>
                <a:cs typeface="Roboto"/>
                <a:sym typeface="Roboto"/>
              </a:rPr>
              <a:t>HTML is used to create a website and helps in developing fundamentals about web programming.</a:t>
            </a:r>
          </a:p>
          <a:p>
            <a:pPr marL="457200" lvl="0" indent="-349250" algn="l" rtl="0">
              <a:spcBef>
                <a:spcPts val="0"/>
              </a:spcBef>
              <a:spcAft>
                <a:spcPts val="0"/>
              </a:spcAft>
              <a:buClr>
                <a:srgbClr val="000000"/>
              </a:buClr>
              <a:buSzPts val="1900"/>
              <a:buFont typeface="Roboto"/>
              <a:buChar char="●"/>
            </a:pPr>
            <a:r>
              <a:rPr lang="en-IN" sz="1900" dirty="0">
                <a:solidFill>
                  <a:srgbClr val="000000"/>
                </a:solidFill>
                <a:latin typeface="Roboto"/>
                <a:ea typeface="Roboto"/>
                <a:cs typeface="Roboto"/>
                <a:sym typeface="Roboto"/>
              </a:rPr>
              <a:t>CSS is a style sheet language used for describing the presentation of a document written in HTML language.</a:t>
            </a:r>
          </a:p>
          <a:p>
            <a:pPr marL="457200" lvl="0" indent="-349250" algn="l" rtl="0">
              <a:spcBef>
                <a:spcPts val="0"/>
              </a:spcBef>
              <a:spcAft>
                <a:spcPts val="0"/>
              </a:spcAft>
              <a:buClr>
                <a:srgbClr val="000000"/>
              </a:buClr>
              <a:buSzPts val="1900"/>
              <a:buFont typeface="Roboto"/>
              <a:buChar char="●"/>
            </a:pPr>
            <a:r>
              <a:rPr lang="en-IN" sz="1900" dirty="0">
                <a:solidFill>
                  <a:srgbClr val="000000"/>
                </a:solidFill>
                <a:latin typeface="Roboto"/>
                <a:ea typeface="Roboto"/>
                <a:cs typeface="Roboto"/>
                <a:sym typeface="Roboto"/>
              </a:rPr>
              <a:t>PHP code are executed on the server and the result is returned to the browser as plain HTML.</a:t>
            </a:r>
            <a:endParaRPr sz="1900" dirty="0">
              <a:solidFill>
                <a:srgbClr val="000000"/>
              </a:solidFill>
              <a:latin typeface="Roboto"/>
              <a:ea typeface="Roboto"/>
              <a:cs typeface="Roboto"/>
              <a:sym typeface="Roboto"/>
            </a:endParaRPr>
          </a:p>
          <a:p>
            <a:pPr marL="0" lvl="0" indent="0" algn="l" rtl="0">
              <a:spcBef>
                <a:spcPts val="1500"/>
              </a:spcBef>
              <a:spcAft>
                <a:spcPts val="1200"/>
              </a:spcAft>
              <a:buNone/>
            </a:pPr>
            <a:endParaRPr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963168" y="0"/>
            <a:ext cx="7454982" cy="987552"/>
          </a:xfrm>
          <a:prstGeom prst="rect">
            <a:avLst/>
          </a:prstGeom>
        </p:spPr>
        <p:txBody>
          <a:bodyPr spcFirstLastPara="1" wrap="square" lIns="91425" tIns="91425" rIns="91425" bIns="91425" anchor="t" anchorCtr="0">
            <a:noAutofit/>
          </a:bodyPr>
          <a:lstStyle/>
          <a:p>
            <a:pPr marL="0" lvl="0" indent="0" rtl="0">
              <a:lnSpc>
                <a:spcPct val="160000"/>
              </a:lnSpc>
              <a:spcBef>
                <a:spcPts val="1400"/>
              </a:spcBef>
              <a:spcAft>
                <a:spcPts val="0"/>
              </a:spcAft>
              <a:buSzPts val="990"/>
              <a:buNone/>
            </a:pPr>
            <a:r>
              <a:rPr lang="en" sz="2185" b="1" u="sng" dirty="0">
                <a:solidFill>
                  <a:srgbClr val="000000"/>
                </a:solidFill>
                <a:latin typeface="Roboto"/>
                <a:ea typeface="Roboto"/>
                <a:cs typeface="Roboto"/>
                <a:sym typeface="Roboto"/>
              </a:rPr>
              <a:t>Implementation</a:t>
            </a:r>
            <a:endParaRPr sz="2185" b="1" u="sng" dirty="0">
              <a:solidFill>
                <a:srgbClr val="000000"/>
              </a:solidFill>
              <a:latin typeface="Roboto"/>
              <a:ea typeface="Roboto"/>
              <a:cs typeface="Roboto"/>
              <a:sym typeface="Roboto"/>
            </a:endParaRPr>
          </a:p>
          <a:p>
            <a:pPr marL="0" lvl="0" indent="0" algn="l" rtl="0">
              <a:spcBef>
                <a:spcPts val="400"/>
              </a:spcBef>
              <a:spcAft>
                <a:spcPts val="0"/>
              </a:spcAft>
              <a:buSzPts val="990"/>
              <a:buNone/>
            </a:pPr>
            <a:endParaRPr sz="3040" dirty="0"/>
          </a:p>
        </p:txBody>
      </p:sp>
      <p:sp>
        <p:nvSpPr>
          <p:cNvPr id="129" name="Google Shape;129;p20"/>
          <p:cNvSpPr txBox="1">
            <a:spLocks noGrp="1"/>
          </p:cNvSpPr>
          <p:nvPr>
            <p:ph type="body" idx="1"/>
          </p:nvPr>
        </p:nvSpPr>
        <p:spPr>
          <a:xfrm>
            <a:off x="729450" y="785813"/>
            <a:ext cx="7688700" cy="4054411"/>
          </a:xfrm>
          <a:prstGeom prst="rect">
            <a:avLst/>
          </a:prstGeom>
        </p:spPr>
        <p:txBody>
          <a:bodyPr spcFirstLastPara="1" wrap="square" lIns="91425" tIns="91425" rIns="91425" bIns="91425" anchor="t" anchorCtr="0">
            <a:normAutofit/>
          </a:bodyPr>
          <a:lstStyle/>
          <a:p>
            <a:pPr marL="0" lvl="0" indent="0" algn="ctr" rtl="0">
              <a:spcBef>
                <a:spcPts val="1500"/>
              </a:spcBef>
              <a:spcAft>
                <a:spcPts val="1200"/>
              </a:spcAft>
              <a:buNone/>
            </a:pPr>
            <a:r>
              <a:rPr lang="en-IN" sz="2190" dirty="0">
                <a:solidFill>
                  <a:schemeClr val="bg1"/>
                </a:solidFill>
                <a:latin typeface="Roboto" panose="02000000000000000000" pitchFamily="2" charset="0"/>
                <a:ea typeface="Roboto" panose="02000000000000000000" pitchFamily="2" charset="0"/>
                <a:cs typeface="Roboto" panose="02000000000000000000" pitchFamily="2" charset="0"/>
              </a:rPr>
              <a:t>Some snapshots of projects.</a:t>
            </a:r>
          </a:p>
          <a:p>
            <a:pPr marL="0" lvl="0" indent="0" algn="l" rtl="0">
              <a:spcBef>
                <a:spcPts val="1500"/>
              </a:spcBef>
              <a:spcAft>
                <a:spcPts val="1200"/>
              </a:spcAft>
              <a:buNone/>
            </a:pPr>
            <a:endParaRPr sz="2190"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pic>
        <p:nvPicPr>
          <p:cNvPr id="11" name="Picture 10">
            <a:extLst>
              <a:ext uri="{FF2B5EF4-FFF2-40B4-BE49-F238E27FC236}">
                <a16:creationId xmlns:a16="http://schemas.microsoft.com/office/drawing/2014/main" id="{D4BAE27F-AFCB-9E89-E2D6-6E17E9ED0653}"/>
              </a:ext>
            </a:extLst>
          </p:cNvPr>
          <p:cNvPicPr>
            <a:picLocks noChangeAspect="1"/>
          </p:cNvPicPr>
          <p:nvPr/>
        </p:nvPicPr>
        <p:blipFill>
          <a:blip r:embed="rId3"/>
          <a:stretch>
            <a:fillRect/>
          </a:stretch>
        </p:blipFill>
        <p:spPr>
          <a:xfrm>
            <a:off x="1502538" y="1752524"/>
            <a:ext cx="2870790" cy="1614819"/>
          </a:xfrm>
          <a:prstGeom prst="rect">
            <a:avLst/>
          </a:prstGeom>
        </p:spPr>
      </p:pic>
      <p:pic>
        <p:nvPicPr>
          <p:cNvPr id="13" name="Picture 12">
            <a:extLst>
              <a:ext uri="{FF2B5EF4-FFF2-40B4-BE49-F238E27FC236}">
                <a16:creationId xmlns:a16="http://schemas.microsoft.com/office/drawing/2014/main" id="{5A13DC3E-65BF-D68F-E970-33559202290C}"/>
              </a:ext>
            </a:extLst>
          </p:cNvPr>
          <p:cNvPicPr>
            <a:picLocks noChangeAspect="1"/>
          </p:cNvPicPr>
          <p:nvPr/>
        </p:nvPicPr>
        <p:blipFill>
          <a:blip r:embed="rId4"/>
          <a:stretch>
            <a:fillRect/>
          </a:stretch>
        </p:blipFill>
        <p:spPr>
          <a:xfrm>
            <a:off x="4373328" y="1734145"/>
            <a:ext cx="2903464" cy="1633198"/>
          </a:xfrm>
          <a:prstGeom prst="rect">
            <a:avLst/>
          </a:prstGeom>
        </p:spPr>
      </p:pic>
      <p:pic>
        <p:nvPicPr>
          <p:cNvPr id="15" name="Picture 14">
            <a:extLst>
              <a:ext uri="{FF2B5EF4-FFF2-40B4-BE49-F238E27FC236}">
                <a16:creationId xmlns:a16="http://schemas.microsoft.com/office/drawing/2014/main" id="{6144BA62-E4AD-1144-DA55-2B5EFB6A69DC}"/>
              </a:ext>
            </a:extLst>
          </p:cNvPr>
          <p:cNvPicPr>
            <a:picLocks noChangeAspect="1"/>
          </p:cNvPicPr>
          <p:nvPr/>
        </p:nvPicPr>
        <p:blipFill>
          <a:blip r:embed="rId5"/>
          <a:stretch>
            <a:fillRect/>
          </a:stretch>
        </p:blipFill>
        <p:spPr>
          <a:xfrm>
            <a:off x="1502538" y="3367343"/>
            <a:ext cx="2870790" cy="1614819"/>
          </a:xfrm>
          <a:prstGeom prst="rect">
            <a:avLst/>
          </a:prstGeom>
        </p:spPr>
      </p:pic>
      <p:pic>
        <p:nvPicPr>
          <p:cNvPr id="17" name="Picture 16">
            <a:extLst>
              <a:ext uri="{FF2B5EF4-FFF2-40B4-BE49-F238E27FC236}">
                <a16:creationId xmlns:a16="http://schemas.microsoft.com/office/drawing/2014/main" id="{76902C13-6A82-95EE-F3BF-EA46A9637AF1}"/>
              </a:ext>
            </a:extLst>
          </p:cNvPr>
          <p:cNvPicPr>
            <a:picLocks noChangeAspect="1"/>
          </p:cNvPicPr>
          <p:nvPr/>
        </p:nvPicPr>
        <p:blipFill>
          <a:blip r:embed="rId6"/>
          <a:stretch>
            <a:fillRect/>
          </a:stretch>
        </p:blipFill>
        <p:spPr>
          <a:xfrm>
            <a:off x="4375022" y="3358153"/>
            <a:ext cx="2903464" cy="163319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4"/>
          <p:cNvSpPr txBox="1">
            <a:spLocks noGrp="1"/>
          </p:cNvSpPr>
          <p:nvPr>
            <p:ph type="title"/>
          </p:nvPr>
        </p:nvSpPr>
        <p:spPr>
          <a:xfrm>
            <a:off x="729450" y="207264"/>
            <a:ext cx="7688700" cy="1109472"/>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SzPts val="990"/>
              <a:buNone/>
            </a:pPr>
            <a:r>
              <a:rPr lang="en" sz="2285" b="1" u="sng" dirty="0">
                <a:solidFill>
                  <a:srgbClr val="000000"/>
                </a:solidFill>
                <a:latin typeface="Roboto"/>
                <a:ea typeface="Roboto"/>
                <a:cs typeface="Roboto"/>
                <a:sym typeface="Roboto"/>
              </a:rPr>
              <a:t>Future Work</a:t>
            </a:r>
            <a:endParaRPr sz="2285" b="1" u="sng" dirty="0">
              <a:solidFill>
                <a:srgbClr val="000000"/>
              </a:solidFill>
              <a:latin typeface="Roboto"/>
              <a:ea typeface="Roboto"/>
              <a:cs typeface="Roboto"/>
              <a:sym typeface="Roboto"/>
            </a:endParaRPr>
          </a:p>
          <a:p>
            <a:pPr marL="0" lvl="0" indent="0" algn="l" rtl="0">
              <a:spcBef>
                <a:spcPts val="400"/>
              </a:spcBef>
              <a:spcAft>
                <a:spcPts val="0"/>
              </a:spcAft>
              <a:buSzPts val="990"/>
              <a:buNone/>
            </a:pPr>
            <a:endParaRPr sz="3140" dirty="0"/>
          </a:p>
        </p:txBody>
      </p:sp>
      <p:sp>
        <p:nvSpPr>
          <p:cNvPr id="153" name="Google Shape;153;p24"/>
          <p:cNvSpPr txBox="1">
            <a:spLocks noGrp="1"/>
          </p:cNvSpPr>
          <p:nvPr>
            <p:ph type="body" idx="1"/>
          </p:nvPr>
        </p:nvSpPr>
        <p:spPr>
          <a:xfrm>
            <a:off x="729450" y="1414273"/>
            <a:ext cx="7688700" cy="2694432"/>
          </a:xfrm>
          <a:prstGeom prst="rect">
            <a:avLst/>
          </a:prstGeom>
        </p:spPr>
        <p:txBody>
          <a:bodyPr spcFirstLastPara="1" wrap="square" lIns="91425" tIns="91425" rIns="91425" bIns="91425" anchor="t" anchorCtr="0">
            <a:normAutofit/>
          </a:bodyPr>
          <a:lstStyle/>
          <a:p>
            <a:pPr marL="457200" lvl="0" indent="-355600" algn="l" rtl="0">
              <a:spcBef>
                <a:spcPts val="0"/>
              </a:spcBef>
              <a:spcAft>
                <a:spcPts val="0"/>
              </a:spcAft>
              <a:buClr>
                <a:srgbClr val="000000"/>
              </a:buClr>
              <a:buSzPts val="2000"/>
              <a:buFont typeface="Roboto"/>
              <a:buChar char="●"/>
            </a:pPr>
            <a:r>
              <a:rPr lang="en-IN" sz="2000" dirty="0">
                <a:solidFill>
                  <a:srgbClr val="000000"/>
                </a:solidFill>
                <a:latin typeface="Roboto"/>
                <a:ea typeface="Roboto"/>
                <a:cs typeface="Roboto"/>
                <a:sym typeface="Roboto"/>
              </a:rPr>
              <a:t>W</a:t>
            </a:r>
            <a:r>
              <a:rPr lang="en" sz="2000" dirty="0">
                <a:solidFill>
                  <a:srgbClr val="000000"/>
                </a:solidFill>
                <a:latin typeface="Roboto"/>
                <a:ea typeface="Roboto"/>
                <a:cs typeface="Roboto"/>
                <a:sym typeface="Roboto"/>
              </a:rPr>
              <a:t>e want to do some improvement in this project in future such as OTP System, more secure.</a:t>
            </a:r>
          </a:p>
          <a:p>
            <a:pPr marL="457200" lvl="0" indent="-355600" algn="l" rtl="0">
              <a:spcBef>
                <a:spcPts val="0"/>
              </a:spcBef>
              <a:spcAft>
                <a:spcPts val="0"/>
              </a:spcAft>
              <a:buClr>
                <a:srgbClr val="000000"/>
              </a:buClr>
              <a:buSzPts val="2000"/>
              <a:buFont typeface="Roboto"/>
              <a:buChar char="●"/>
            </a:pPr>
            <a:r>
              <a:rPr lang="en-IN" sz="2000" dirty="0">
                <a:solidFill>
                  <a:srgbClr val="000000"/>
                </a:solidFill>
                <a:latin typeface="Roboto"/>
                <a:ea typeface="Roboto"/>
                <a:cs typeface="Roboto"/>
                <a:sym typeface="Roboto"/>
              </a:rPr>
              <a:t>Other improvement such as audience don’t need to setup XAMPP software to vote others.</a:t>
            </a:r>
          </a:p>
          <a:p>
            <a:pPr marL="457200" lvl="0" indent="-355600" algn="l" rtl="0">
              <a:spcBef>
                <a:spcPts val="0"/>
              </a:spcBef>
              <a:spcAft>
                <a:spcPts val="0"/>
              </a:spcAft>
              <a:buClr>
                <a:srgbClr val="000000"/>
              </a:buClr>
              <a:buSzPts val="2000"/>
              <a:buFont typeface="Roboto"/>
              <a:buChar char="●"/>
            </a:pPr>
            <a:r>
              <a:rPr lang="en-IN" sz="2000" dirty="0">
                <a:solidFill>
                  <a:srgbClr val="000000"/>
                </a:solidFill>
                <a:latin typeface="Roboto"/>
                <a:ea typeface="Roboto"/>
                <a:cs typeface="Roboto"/>
                <a:sym typeface="Roboto"/>
              </a:rPr>
              <a:t>In future, work onto add a new features through which user can vote through a link.</a:t>
            </a:r>
            <a:endParaRPr sz="2000" dirty="0">
              <a:solidFill>
                <a:srgbClr val="000000"/>
              </a:solidFill>
              <a:latin typeface="Roboto"/>
              <a:ea typeface="Roboto"/>
              <a:cs typeface="Roboto"/>
              <a:sym typeface="Roboto"/>
            </a:endParaRPr>
          </a:p>
          <a:p>
            <a:pPr marL="0" lvl="0" indent="0" algn="l" rtl="0">
              <a:spcBef>
                <a:spcPts val="1500"/>
              </a:spcBef>
              <a:spcAft>
                <a:spcPts val="1200"/>
              </a:spcAft>
              <a:buNone/>
            </a:pPr>
            <a:endParaRPr sz="21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5"/>
          <p:cNvSpPr txBox="1">
            <a:spLocks noGrp="1"/>
          </p:cNvSpPr>
          <p:nvPr>
            <p:ph type="title"/>
          </p:nvPr>
        </p:nvSpPr>
        <p:spPr>
          <a:xfrm>
            <a:off x="725850" y="109728"/>
            <a:ext cx="7333062" cy="1121664"/>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SzPts val="990"/>
              <a:buNone/>
            </a:pPr>
            <a:r>
              <a:rPr lang="en" sz="2285" b="1" u="sng" dirty="0">
                <a:solidFill>
                  <a:srgbClr val="000000"/>
                </a:solidFill>
                <a:latin typeface="Roboto"/>
                <a:ea typeface="Roboto"/>
                <a:cs typeface="Roboto"/>
                <a:sym typeface="Roboto"/>
              </a:rPr>
              <a:t>Conclusion</a:t>
            </a:r>
            <a:endParaRPr sz="2285" b="1" u="sng" dirty="0">
              <a:solidFill>
                <a:srgbClr val="000000"/>
              </a:solidFill>
              <a:latin typeface="Roboto"/>
              <a:ea typeface="Roboto"/>
              <a:cs typeface="Roboto"/>
              <a:sym typeface="Roboto"/>
            </a:endParaRPr>
          </a:p>
          <a:p>
            <a:pPr marL="0" lvl="0" indent="0" algn="l" rtl="0">
              <a:spcBef>
                <a:spcPts val="400"/>
              </a:spcBef>
              <a:spcAft>
                <a:spcPts val="0"/>
              </a:spcAft>
              <a:buSzPts val="990"/>
              <a:buNone/>
            </a:pPr>
            <a:endParaRPr sz="3140" dirty="0"/>
          </a:p>
        </p:txBody>
      </p:sp>
      <p:sp>
        <p:nvSpPr>
          <p:cNvPr id="159" name="Google Shape;159;p25"/>
          <p:cNvSpPr txBox="1">
            <a:spLocks noGrp="1"/>
          </p:cNvSpPr>
          <p:nvPr>
            <p:ph type="body" idx="1"/>
          </p:nvPr>
        </p:nvSpPr>
        <p:spPr>
          <a:xfrm>
            <a:off x="725850" y="1231392"/>
            <a:ext cx="7918278" cy="3364992"/>
          </a:xfrm>
          <a:prstGeom prst="rect">
            <a:avLst/>
          </a:prstGeom>
        </p:spPr>
        <p:txBody>
          <a:bodyPr spcFirstLastPara="1" wrap="square" lIns="91425" tIns="91425" rIns="91425" bIns="91425" anchor="t" anchorCtr="0">
            <a:normAutofit/>
          </a:bodyPr>
          <a:lstStyle/>
          <a:p>
            <a:pPr marL="0" indent="0" algn="just">
              <a:spcBef>
                <a:spcPts val="1500"/>
              </a:spcBef>
              <a:spcAft>
                <a:spcPts val="1200"/>
              </a:spcAft>
              <a:buNone/>
            </a:pPr>
            <a:r>
              <a:rPr lang="en-US" sz="2190" dirty="0">
                <a:solidFill>
                  <a:schemeClr val="bg1"/>
                </a:solidFill>
                <a:effectLst/>
                <a:latin typeface="Roboto" panose="02000000000000000000" pitchFamily="2" charset="0"/>
                <a:ea typeface="Roboto" panose="02000000000000000000" pitchFamily="2" charset="0"/>
                <a:cs typeface="Roboto" panose="02000000000000000000" pitchFamily="2" charset="0"/>
              </a:rPr>
              <a:t>So the final conclusion we make here is that our new online voting system is much better and easy to use than traditional voting system. Almost all problems that we have discussed in existing voting system are resolved by the help of this application. So the launch of this application would create many opportunities for those who are frequently involved in conducting elections for different purposes.</a:t>
            </a:r>
            <a:endParaRPr lang="en-IN" sz="2190"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a:p>
            <a:pPr marL="0" lvl="0" indent="0" algn="l" rtl="0">
              <a:spcBef>
                <a:spcPts val="1500"/>
              </a:spcBef>
              <a:spcAft>
                <a:spcPts val="1200"/>
              </a:spcAft>
              <a:buNone/>
            </a:pPr>
            <a:endParaRPr sz="21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TM04033919[[fn=Circuit]]</Template>
  <TotalTime>419</TotalTime>
  <Words>582</Words>
  <Application>Microsoft Office PowerPoint</Application>
  <PresentationFormat>On-screen Show (16:9)</PresentationFormat>
  <Paragraphs>44</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Roboto</vt:lpstr>
      <vt:lpstr>Tw Cen MT</vt:lpstr>
      <vt:lpstr>Arial</vt:lpstr>
      <vt:lpstr>Calibri</vt:lpstr>
      <vt:lpstr>Circuit</vt:lpstr>
      <vt:lpstr>Online voting system </vt:lpstr>
      <vt:lpstr>INTRODUCTION </vt:lpstr>
      <vt:lpstr>Objectives </vt:lpstr>
      <vt:lpstr>Problem Statement </vt:lpstr>
      <vt:lpstr>Literature Review </vt:lpstr>
      <vt:lpstr>Methodology </vt:lpstr>
      <vt:lpstr>Implementation </vt:lpstr>
      <vt:lpstr>Future Work </vt:lpstr>
      <vt:lpstr>Conclusion </vt:lpstr>
      <vt:lpstr>Acknowledgments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dc:title>
  <dc:creator>Mr. VARSHNEY G</dc:creator>
  <cp:lastModifiedBy>Pavan Varshney</cp:lastModifiedBy>
  <cp:revision>3</cp:revision>
  <dcterms:modified xsi:type="dcterms:W3CDTF">2023-12-01T08:32:53Z</dcterms:modified>
</cp:coreProperties>
</file>