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DA7095-3448-4A3C-975C-A387BE3D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D1161F7-C13A-4B38-9FFD-E915CA38A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4ED26BC-6996-485F-97D6-2F2DD81E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D082D7-B695-4D2C-B45D-5D368371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F991521-D354-4012-9CCC-59CF80F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479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CE6BE2-D9BD-4382-91CF-EB45AC9D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D6744D0-6935-4DBF-B054-BDE5E22C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23D26C3-35BC-43BD-8F41-F6E7040C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E4D090-158E-4BD4-8136-E43BDEEF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ADD8F3-A984-429D-82B2-13E36906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46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207715A-7E68-48C0-ABC0-3F2EAD859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BA5F368-DDC7-49D1-8E75-E09A6E35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1054F40-57E6-42F6-B1C8-E238C8F4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FBD7387-F64B-4D7C-987E-A250197D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7E515F-A568-4910-8637-CEF3AA2E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07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303607-D676-4A48-8A41-731D4AA1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4D95163-6C9E-48DD-9C0E-54737328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D4D6331-26E9-4451-BF71-6EE1F8F7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F444EFA-B3F1-498D-9ED2-3BD8C9C4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8EA97AB-E5C8-4DAA-8DC9-268E528D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12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0D589F-6D55-4A25-8C49-1C734FB5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E2F1B6E-D444-40DF-9526-1A992DD9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CF7297-1BB0-4884-9B75-45409FF8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BC6501F-014A-4C55-B9F1-75C5E54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185EAED-8A07-4BDE-A6DE-70B4F936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455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6F8531-8534-4D0F-8A62-8EE7F6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3943C69-92F1-42E4-8B4E-99BF645A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377478-565C-4CAA-B36D-11840DED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A1B996A-4A75-47D5-9901-C8747AD8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881C728-A021-400A-94A7-D97083E0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15C0057-C6FB-4C9F-82B5-0D69C93B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7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7E0AF2-F825-4659-B36B-F022A2E9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4068EC9-9DB0-4642-B0D9-28A64AFC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117114B-2A9E-47FD-9C07-6D26DC26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269E04A-9043-46D2-8700-F7C341A49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97D7837-A776-4FD3-A750-AB6C067DE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835EDCD0-A09D-4F96-858A-5A5E4007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03EBB91-F473-4F8F-B63B-C9D446B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A42E65A-5201-4DF0-9676-A31698F1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55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EFE45F-06D6-4C55-9BE5-4E3BAD1A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6C7EBAAD-649F-4900-934D-3245C91B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C7BA5FE-658B-45D1-A3F4-325E30F9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1EC94C2-CE1E-4BF7-9C86-1D7FE2A7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93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AE476B0-38FF-4E96-B021-8603BBE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8A08C72-CE02-4262-B88F-818A5757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855A53F-0F21-4DF6-93F3-57C679EA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616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78CF1E-E920-42AF-AA34-87FA8B49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91F5320-DB62-409A-AE1E-CC64401C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658ADE2-2B93-4ED7-B864-956C871B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4AC0F9B-23CF-48EE-9CA7-C8F6E33E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5D17DFA-7C20-465C-A4EE-238A9D52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8D65FA2-6BBD-4179-8AA5-B83B3734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09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FDF83B-4731-4EF0-954B-E64E3060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62DA8F3-7297-4FD3-9858-75F3F3071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5F84DEB-6CFC-4F03-879A-355B0B71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2C1AA7B-0EBD-4A69-A655-AE4048B2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81B0069-289A-4E1F-A16E-9572B7A5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81E54E9-5413-48BD-8360-DA68BF03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69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E77BBD2-5B62-44D4-924D-AB628A50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6B721A2-C6AA-4D53-88A6-3F805932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2F6068B-5EE6-4CCB-98D0-14BE7A91B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1373-F86C-4834-A50F-72446F1904C0}" type="datetimeFigureOut">
              <a:rPr lang="th-TH" smtClean="0"/>
              <a:t>23/11/62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4F73B6B-EB5B-4ADF-8C95-E098213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082D77C-8593-4B40-9E8C-2E865502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E6C-6E99-462B-B3F4-6E02A8D376D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715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EA716F77-BB83-4093-A722-5BF611DB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" y="186612"/>
            <a:ext cx="4110345" cy="6018419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843E3FB9-7707-45CE-B676-4EC4C196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4" y="3547034"/>
            <a:ext cx="2679117" cy="2657997"/>
          </a:xfrm>
          <a:prstGeom prst="rect">
            <a:avLst/>
          </a:prstGeom>
        </p:spPr>
      </p:pic>
      <p:pic>
        <p:nvPicPr>
          <p:cNvPr id="9" name="รูปภาพ 8" descr="รูปภาพประกอบด้วย ภาพหน้าจอ, นก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552DF16C-9B76-4492-B6F2-F50ED76E0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71" y="160312"/>
            <a:ext cx="2305372" cy="762106"/>
          </a:xfrm>
          <a:prstGeom prst="rect">
            <a:avLst/>
          </a:prstGeom>
        </p:spPr>
      </p:pic>
      <p:pic>
        <p:nvPicPr>
          <p:cNvPr id="11" name="รูปภาพ 10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A6178035-3B11-4A30-A7C4-5A927A18A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23" y="161686"/>
            <a:ext cx="2267500" cy="762106"/>
          </a:xfrm>
          <a:prstGeom prst="rect">
            <a:avLst/>
          </a:prstGeom>
        </p:spPr>
      </p:pic>
      <p:pic>
        <p:nvPicPr>
          <p:cNvPr id="13" name="รูปภาพ 12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37FCE03C-8C4D-4DF7-8155-0B831DCB6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32" y="3545227"/>
            <a:ext cx="2525976" cy="2659804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53404143-5C08-41F3-BB16-CEC5B56BC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755" y="282629"/>
            <a:ext cx="2525976" cy="2659804"/>
          </a:xfrm>
          <a:prstGeom prst="rect">
            <a:avLst/>
          </a:prstGeom>
        </p:spPr>
      </p:pic>
      <p:cxnSp>
        <p:nvCxnSpPr>
          <p:cNvPr id="22" name="ตัวเชื่อมต่อ: หักมุม 21">
            <a:extLst>
              <a:ext uri="{FF2B5EF4-FFF2-40B4-BE49-F238E27FC236}">
                <a16:creationId xmlns:a16="http://schemas.microsoft.com/office/drawing/2014/main" id="{CAC213FA-65EC-476B-86F5-9989C1ABF8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5680" y="1119530"/>
            <a:ext cx="1701962" cy="1310485"/>
          </a:xfrm>
          <a:prstGeom prst="bentConnector3">
            <a:avLst>
              <a:gd name="adj1" fmla="val -276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ตัวเชื่อมต่อ: หักมุม 31">
            <a:extLst>
              <a:ext uri="{FF2B5EF4-FFF2-40B4-BE49-F238E27FC236}">
                <a16:creationId xmlns:a16="http://schemas.microsoft.com/office/drawing/2014/main" id="{506C95AD-D070-4792-84E7-A9AD8E60B321}"/>
              </a:ext>
            </a:extLst>
          </p:cNvPr>
          <p:cNvCxnSpPr/>
          <p:nvPr/>
        </p:nvCxnSpPr>
        <p:spPr>
          <a:xfrm rot="10800000">
            <a:off x="4265614" y="2948491"/>
            <a:ext cx="1271124" cy="526409"/>
          </a:xfrm>
          <a:prstGeom prst="bentConnector3">
            <a:avLst>
              <a:gd name="adj1" fmla="val -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ข้าวหลามตัด 33">
            <a:extLst>
              <a:ext uri="{FF2B5EF4-FFF2-40B4-BE49-F238E27FC236}">
                <a16:creationId xmlns:a16="http://schemas.microsoft.com/office/drawing/2014/main" id="{FA35D2B8-9E36-46F3-AF2C-8D367B85681E}"/>
              </a:ext>
            </a:extLst>
          </p:cNvPr>
          <p:cNvSpPr/>
          <p:nvPr/>
        </p:nvSpPr>
        <p:spPr>
          <a:xfrm rot="5400000">
            <a:off x="4246341" y="2863542"/>
            <a:ext cx="125234" cy="15778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6" name="ตัวเชื่อมต่อ: หักมุม 35">
            <a:extLst>
              <a:ext uri="{FF2B5EF4-FFF2-40B4-BE49-F238E27FC236}">
                <a16:creationId xmlns:a16="http://schemas.microsoft.com/office/drawing/2014/main" id="{EF342013-BFCE-4E09-9574-234FB4B868A5}"/>
              </a:ext>
            </a:extLst>
          </p:cNvPr>
          <p:cNvCxnSpPr/>
          <p:nvPr/>
        </p:nvCxnSpPr>
        <p:spPr>
          <a:xfrm rot="5400000" flipH="1" flipV="1">
            <a:off x="5463368" y="1497467"/>
            <a:ext cx="2551110" cy="1403758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57D55D8F-DEDA-4419-A985-B3A9DEDC74B6}"/>
              </a:ext>
            </a:extLst>
          </p:cNvPr>
          <p:cNvCxnSpPr/>
          <p:nvPr/>
        </p:nvCxnSpPr>
        <p:spPr>
          <a:xfrm flipV="1">
            <a:off x="7969021" y="922418"/>
            <a:ext cx="0" cy="2551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ตัวเชื่อมต่อ: หักมุม 41">
            <a:extLst>
              <a:ext uri="{FF2B5EF4-FFF2-40B4-BE49-F238E27FC236}">
                <a16:creationId xmlns:a16="http://schemas.microsoft.com/office/drawing/2014/main" id="{65D45E10-951D-4965-BBB4-2831588707D4}"/>
              </a:ext>
            </a:extLst>
          </p:cNvPr>
          <p:cNvCxnSpPr>
            <a:cxnSpLocks/>
          </p:cNvCxnSpPr>
          <p:nvPr/>
        </p:nvCxnSpPr>
        <p:spPr>
          <a:xfrm rot="10800000">
            <a:off x="8841992" y="922418"/>
            <a:ext cx="730763" cy="361100"/>
          </a:xfrm>
          <a:prstGeom prst="bentConnector3">
            <a:avLst>
              <a:gd name="adj1" fmla="val 1005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684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Tanamet Petcharuchtanakul</dc:creator>
  <cp:lastModifiedBy>Tanamet Petcharuchtanakul</cp:lastModifiedBy>
  <cp:revision>4</cp:revision>
  <dcterms:created xsi:type="dcterms:W3CDTF">2019-11-23T15:35:38Z</dcterms:created>
  <dcterms:modified xsi:type="dcterms:W3CDTF">2019-11-23T15:44:47Z</dcterms:modified>
</cp:coreProperties>
</file>