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2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38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0753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433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8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69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15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41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1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05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0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6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39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66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0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5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7458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  <p:sldLayoutId id="2147483950" r:id="rId12"/>
    <p:sldLayoutId id="2147483951" r:id="rId13"/>
    <p:sldLayoutId id="2147483952" r:id="rId14"/>
    <p:sldLayoutId id="2147483953" r:id="rId15"/>
    <p:sldLayoutId id="2147483954" r:id="rId16"/>
    <p:sldLayoutId id="214748395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5166" y="1076982"/>
            <a:ext cx="8791575" cy="2387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Texity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Подготовили Марк Ермолаев, Павел Овчинников, соня серебряная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740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это такое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Texity</a:t>
            </a:r>
            <a:r>
              <a:rPr lang="en-US" dirty="0" smtClean="0"/>
              <a:t> – telegram-</a:t>
            </a:r>
            <a:r>
              <a:rPr lang="ru-RU" dirty="0" smtClean="0"/>
              <a:t>бот </a:t>
            </a:r>
            <a:r>
              <a:rPr lang="ru-RU" dirty="0" smtClean="0"/>
              <a:t>реализующий возможность развивать свой город.</a:t>
            </a:r>
            <a:endParaRPr lang="ru-RU" dirty="0" smtClean="0"/>
          </a:p>
          <a:p>
            <a:r>
              <a:rPr lang="ru-RU" dirty="0" smtClean="0"/>
              <a:t>Пользователи могут строить здания, производить ресурсы, покупать ресурсы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ru-RU" smtClean="0"/>
              <a:t>рынке и т.д.</a:t>
            </a:r>
            <a:endParaRPr lang="ru-RU" dirty="0" smtClean="0"/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46256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использовали</a:t>
            </a:r>
            <a:r>
              <a:rPr lang="en-US" dirty="0" smtClean="0"/>
              <a:t>:</a:t>
            </a:r>
            <a:endParaRPr lang="ru-RU" dirty="0"/>
          </a:p>
          <a:p>
            <a:pPr lvl="1"/>
            <a:r>
              <a:rPr lang="en-US" dirty="0" smtClean="0"/>
              <a:t>Sqlite3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elegram</a:t>
            </a:r>
          </a:p>
          <a:p>
            <a:pPr lvl="1"/>
            <a:r>
              <a:rPr lang="en-US" dirty="0" err="1" smtClean="0"/>
              <a:t>telegram.ext</a:t>
            </a:r>
            <a:endParaRPr lang="en-US" dirty="0" smtClean="0"/>
          </a:p>
          <a:p>
            <a:pPr lvl="1"/>
            <a:r>
              <a:rPr lang="ru-RU" dirty="0" err="1" smtClean="0"/>
              <a:t>логгирование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849" y="2832070"/>
            <a:ext cx="6256562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2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</a:t>
            </a:r>
            <a:r>
              <a:rPr lang="ru-RU" dirty="0" smtClean="0"/>
              <a:t>для дальнейшей</a:t>
            </a:r>
            <a:r>
              <a:rPr lang="en-US" dirty="0" smtClean="0"/>
              <a:t> </a:t>
            </a:r>
            <a:r>
              <a:rPr lang="ru-RU" dirty="0" smtClean="0"/>
              <a:t>доработки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Добавление новых </a:t>
            </a:r>
            <a:r>
              <a:rPr lang="ru-RU" dirty="0" smtClean="0"/>
              <a:t>функций</a:t>
            </a:r>
          </a:p>
          <a:p>
            <a:r>
              <a:rPr lang="ru-RU" dirty="0" smtClean="0"/>
              <a:t>Добавление </a:t>
            </a:r>
            <a:r>
              <a:rPr lang="ru-RU" dirty="0"/>
              <a:t>новых </a:t>
            </a:r>
            <a:r>
              <a:rPr lang="ru-RU" dirty="0" smtClean="0"/>
              <a:t>зданий</a:t>
            </a:r>
            <a:endParaRPr lang="ru-RU" dirty="0"/>
          </a:p>
          <a:p>
            <a:r>
              <a:rPr lang="ru-RU" dirty="0" smtClean="0"/>
              <a:t>Добавление </a:t>
            </a:r>
            <a:r>
              <a:rPr lang="ru-RU" dirty="0"/>
              <a:t>денежной системы </a:t>
            </a:r>
            <a:endParaRPr lang="ru-RU" dirty="0" smtClean="0"/>
          </a:p>
          <a:p>
            <a:r>
              <a:rPr lang="ru-RU" dirty="0" smtClean="0"/>
              <a:t>Добавление </a:t>
            </a:r>
            <a:r>
              <a:rPr lang="en-US" dirty="0" err="1" smtClean="0"/>
              <a:t>vip</a:t>
            </a:r>
            <a:r>
              <a:rPr lang="en-US" dirty="0" smtClean="0"/>
              <a:t>-</a:t>
            </a:r>
            <a:r>
              <a:rPr lang="ru-RU" dirty="0" err="1" smtClean="0"/>
              <a:t>аккаутов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1649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309</TotalTime>
  <Words>64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Контур</vt:lpstr>
      <vt:lpstr>Texity</vt:lpstr>
      <vt:lpstr>Что это такое?</vt:lpstr>
      <vt:lpstr>Описание реализации</vt:lpstr>
      <vt:lpstr>Возможности для дальнейшей доработки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Texity</dc:title>
  <dc:creator>sonya</dc:creator>
  <cp:lastModifiedBy>sonya</cp:lastModifiedBy>
  <cp:revision>13</cp:revision>
  <dcterms:created xsi:type="dcterms:W3CDTF">2021-04-15T19:16:51Z</dcterms:created>
  <dcterms:modified xsi:type="dcterms:W3CDTF">2021-04-16T21:17:46Z</dcterms:modified>
</cp:coreProperties>
</file>