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70" r:id="rId9"/>
    <p:sldId id="266" r:id="rId10"/>
    <p:sldId id="267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BF"/>
    <a:srgbClr val="48484A"/>
    <a:srgbClr val="345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3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4:33:39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289 1 24575,'-1'0'0,"0"0"0,0 1 0,1-1 0,-1 1 0,0-1 0,1 1 0,-1-1 0,1 1 0,-1-1 0,1 1 0,-1 0 0,1-1 0,-1 1 0,1 0 0,-1-1 0,1 1 0,0 0 0,0 0 0,-1-1 0,1 1 0,0 0 0,0 0 0,0-1 0,0 3 0,-4 25 0,3-22 0,-9 267 0,0 8 0,-35 371 0,45-608 0,-19 430 0,-13 299 0,8-454 0,4-108 0,-8 28 0,-2 36 0,27 390 0,6-330 0,-2-217 0,-4 138 0,-21-75 0,-1 11 0,22 295 0,5-255 0,-2 1892 0,14-1660 0,-1 27 0,-9-429 119,-4-57-242,1-1-1,1 1 0,-1-1 1,1 1-1,-1-1 0,1 0 0,1 0 1,-1 0-1,1 0 0,-1 0 1,4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4:35:14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1 298 24575,'2'3'0,"0"0"0,-1 0 0,1 0 0,-1 1 0,1-1 0,-1 1 0,0-1 0,-1 1 0,1-1 0,0 1 0,-1 6 0,3 10 0,18 70 0,4-1 0,41 97 0,3 16 0,-8-22 0,-7-28 0,38 86 0,-78-204 0,13 42 0,-17-45 0,25 55 0,-33-82 0,0 0 0,0-1 0,0 1 0,1-1 0,-1 1 0,1-1 0,0 0 0,0 0 0,0 0 0,1 0 0,-1-1 0,6 3 0,-8-4 0,1 0 0,0-1 0,0 1 0,-1-1 0,1 1 0,0-1 0,0 0 0,0 0 0,-1 0 0,1 0 0,0 0 0,0 0 0,0-1 0,0 1 0,-1 0 0,1-1 0,0 0 0,0 1 0,-1-1 0,1 0 0,-1 0 0,1 0 0,0 0 0,-1 0 0,0 0 0,1 0 0,-1 0 0,0-1 0,1 1 0,-1-1 0,1-1 0,9-12 0,-1 0 0,0-1 0,-1 0 0,-1-1 0,11-31 0,22-96 0,-27 81 0,-4 17 0,2-1 0,2 2 0,37-84 0,38-39 0,-64 120 0,-2 0 0,21-62 0,-27 62 0,2 2 0,46-81 0,91-132 0,0-9-1365,-137 234-5461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51:07.7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 0 24575,'0'56'0,"-2"0"0,-18 107 0,6-82 0,-9 155 0,23 83 0,-7 112 0,-11 407 0,19-572 0,-4-182 0,-19 101 0,-1 24 0,15 501 0,10-422 0,-6-201 0,-20 118 0,-5 65 0,28 386 0,4-302 0,-3 849-1365,0-1158-5461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52:30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1 298 24575,'2'3'0,"0"0"0,-1 0 0,1 0 0,-1 1 0,1-1 0,-1 1 0,0-1 0,-1 1 0,1-1 0,0 1 0,-1 6 0,3 10 0,18 70 0,4-1 0,41 97 0,3 16 0,-8-22 0,-7-28 0,38 86 0,-78-204 0,13 42 0,-17-45 0,25 55 0,-33-82 0,0 0 0,0-1 0,0 1 0,1-1 0,-1 1 0,1-1 0,0 0 0,0 0 0,0 0 0,1 0 0,-1-1 0,6 3 0,-8-4 0,1 0 0,0-1 0,0 1 0,-1-1 0,1 1 0,0-1 0,0 0 0,0 0 0,-1 0 0,1 0 0,0 0 0,0 0 0,0-1 0,0 1 0,-1 0 0,1-1 0,0 0 0,0 1 0,-1-1 0,1 0 0,-1 0 0,1 0 0,0 0 0,-1 0 0,0 0 0,1 0 0,-1 0 0,0-1 0,1 1 0,-1-1 0,1-1 0,9-12 0,-1 0 0,0-1 0,-1 0 0,-1-1 0,11-31 0,22-96 0,-27 81 0,-4 17 0,2-1 0,2 2 0,37-84 0,38-39 0,-64 120 0,-2 0 0,21-62 0,-27 62 0,2 2 0,46-81 0,91-132 0,0-9-1365,-137 234-5461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52:30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 0 24575,'0'56'0,"-2"0"0,-18 107 0,6-82 0,-9 155 0,23 83 0,-7 112 0,-11 407 0,19-572 0,-4-182 0,-19 101 0,-1 24 0,15 501 0,10-422 0,-6-201 0,-20 118 0,-5 65 0,28 386 0,4-302 0,-3 849-1365,0-1158-5461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24:1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24575,'28'1'0,"54"10"0,-9-1 0,767 21-930,-699-30 353,285 0-223,70-4-1197,1940-81 952,-2217 72 143,3122-192-1522,-2712 154 2908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24:1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24575,'28'1'0,"54"10"0,-9-1 0,767 21-930,-699-30 353,285 0-223,70-4-1197,1940-81 952,-2217 72 143,3122-192-1522,-2712 154 2908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5:24:1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24575,'28'1'0,"54"10"0,-9-1 0,767 21-930,-699-30 353,285 0-223,70-4-1197,1940-81 952,-2217 72 143,3122-192-1522,-2712 154 2908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D3C6-D5D1-47EC-BB26-BCF1BA7EB2B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C63D-7758-449F-BD1A-3CC3099A7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4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4C63D-7758-449F-BD1A-3CC3099A70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1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4C63D-7758-449F-BD1A-3CC3099A70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52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4F310-775C-9D4F-0583-250A2B02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3C26D9-7CA7-A348-2BE1-637A1784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29ABD-CA6E-0BBE-9C9F-6D006330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A95E-3C8F-2589-D0C7-B88298AC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AE8EC-9C76-7D82-DA08-742697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3F41D-755C-7831-1B8F-66C700CB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895AA6-FC17-4054-4C99-DA5EE6F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EDEC4-0CE0-3CB5-1742-2B2B4BB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3D6FA-3DBE-8422-DD07-09341DE0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107CC-74DA-3C12-8900-0E01E137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2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41B8D7-CF8E-5B65-E1B3-5C196BFB3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F5602-2977-2DF9-0153-58B886A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5566A-9720-92C5-5630-A889C117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C5A46-A13D-0F83-4A56-1D75ED3E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9149D-B756-7E00-E1D3-E1176C0E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4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45A2-88C4-9BB0-80BB-068FCB00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230B2-99BA-D81A-4F5A-AE05EC36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E949C-4BF8-2B72-7C96-ADB04E73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965BD-A9C7-59B4-3619-D409E4B4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C381AC-D060-51E3-F922-B3A3B99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432FD-EBD2-1E4D-3FF4-38E3F693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9ED51-0FB1-3C7D-6827-98FB15FE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DC2DB-1157-9D20-48C7-B3DAD29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795A19-1779-97B0-7B29-F92E4494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4A7A0-DA37-7FC2-CF14-385EBE99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4EAB-A478-EB5C-8E6A-CC4BB8D2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11A8B-4879-5A2E-BFA5-421F716FD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AF115F-8CBD-B9CF-D737-CC7D1013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96C48-8A22-C4B9-6F0C-9EDF1C35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3906A-EEE4-734C-8A6F-A8C29B2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822B7-8D5F-411B-5D6E-2B2CB5D5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8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34CA3-686C-13EA-3633-FECF8DB7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8EEE4D-02DE-DEA3-01C9-7342B9B4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66CF46-ACE7-9DE4-F048-1CAC6A8E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C40918-AE91-56B9-D848-66EB4F7BD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9B5FFB-2798-E03E-FA90-B9F9825AB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38156A-2806-AB2F-2A69-1F0B9859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6D540-94AE-049B-9EFE-EA70F62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FB812A-FB4C-E690-5074-FA5D1A1F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8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147C2-572A-58A8-38F7-8348200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C3F16C-5622-463F-7F61-E6974C2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557F26-3586-1EF5-B8E0-51D437E9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51F526-6FAF-0F28-777E-99C7B56D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048372-DF2E-A44E-FFB0-D68B01AE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6099D-2D5E-CA79-6F70-7F8DCD56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C9FF4-67AA-E72E-B640-FA648F3B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0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E1435-D81D-58F7-C9FC-43D0F60D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B4360-0264-1AE9-D6C1-00372528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E73C2A-F82F-EBFF-F803-66AE1837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1B655-9152-CECD-7CB2-6DB6A23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95280-ACEB-3937-F611-811FDF0E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1B5C5-9161-8377-6D2A-BBEDEF3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D75FF-66CF-2494-D76B-D167E668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D1DE5-06E9-3E1C-193D-162F15C8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A4E9B-396A-7B5B-029D-B51750D46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154A7C-84A5-02C5-1968-9D3282B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4C9BB-9481-6D67-0E04-CD2E1AC0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55FE8-80AF-F057-20E9-379F7AD7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7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10462-3EE8-82D3-5AE3-93C1F5A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3A04C-ECB1-EE74-0CE2-86A6A037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FBF3CA-51CB-95F9-0DD8-1DFD5C573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A48A-BFCE-48E1-829F-964462B7D347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D3B6A-ED00-C675-2510-CD588874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E2033-6289-4CDF-C64E-111A5792A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8949-4C7A-46E2-9ED7-BCD07EC4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4BBF742-BA44-8928-C8A7-FFE72A98C4DB}"/>
                  </a:ext>
                </a:extLst>
              </p14:cNvPr>
              <p14:cNvContentPartPr/>
              <p14:nvPr/>
            </p14:nvContentPartPr>
            <p14:xfrm>
              <a:off x="6063713" y="3629270"/>
              <a:ext cx="104040" cy="33318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4BBF742-BA44-8928-C8A7-FFE72A98C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8073" y="3593630"/>
                <a:ext cx="175680" cy="3403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b="1" dirty="0" err="1">
                <a:latin typeface="VK Sans Display Medium" panose="00000600000000000000" pitchFamily="2" charset="0"/>
              </a:rPr>
              <a:t>Зефирски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57216-164A-D0DA-E120-C9855BB00B8B}"/>
              </a:ext>
            </a:extLst>
          </p:cNvPr>
          <p:cNvSpPr/>
          <p:nvPr/>
        </p:nvSpPr>
        <p:spPr>
          <a:xfrm>
            <a:off x="5122505" y="3629270"/>
            <a:ext cx="1968759" cy="1763824"/>
          </a:xfrm>
          <a:prstGeom prst="rect">
            <a:avLst/>
          </a:prstGeom>
          <a:solidFill>
            <a:schemeClr val="bg1">
              <a:alpha val="96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38599-E757-F625-841F-F39FB91E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342"/>
            <a:ext cx="9144000" cy="849667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VK Sans Display Medium" panose="00000600000000000000" pitchFamily="2" charset="0"/>
              </a:rPr>
              <a:t>Твой неземной гид по погоде, использующий</a:t>
            </a:r>
            <a:br>
              <a:rPr lang="en-US" dirty="0">
                <a:latin typeface="VK Sans Display Medium" panose="00000600000000000000" pitchFamily="2" charset="0"/>
              </a:rPr>
            </a:br>
            <a:r>
              <a:rPr lang="ru-RU" dirty="0">
                <a:latin typeface="VK Sans Display Medium" panose="00000600000000000000" pitchFamily="2" charset="0"/>
              </a:rPr>
              <a:t>ветры знаний для прогнозов погоды на каждый день!</a:t>
            </a:r>
          </a:p>
        </p:txBody>
      </p:sp>
      <p:pic>
        <p:nvPicPr>
          <p:cNvPr id="16" name="Рисунок 15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E3DA8A6-752F-5473-7133-FEB0FC5B2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14" y="5686037"/>
            <a:ext cx="1171963" cy="11719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301DBE-8D83-9AFD-44EA-D02D13C679F5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2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F3C9E74-C707-AB2A-111E-C2EE5125A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97" y="-238169"/>
            <a:ext cx="6961405" cy="7334338"/>
          </a:xfrm>
          <a:prstGeom prst="rect">
            <a:avLst/>
          </a:prstGeom>
        </p:spPr>
      </p:pic>
      <p:pic>
        <p:nvPicPr>
          <p:cNvPr id="6" name="Рисунок 5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A1F7EC5-8D2B-2FFC-A64D-36E9CFC6B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E3348-A782-6C7B-24D8-6C12E799A74A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86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C5492-82B3-7428-9BF7-3A6E45D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371A0-11A0-0422-3FAE-2C37B093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89F64-76CE-6579-18E6-438DE2C0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76562"/>
            <a:ext cx="10458450" cy="904875"/>
          </a:xfrm>
          <a:prstGeom prst="rect">
            <a:avLst/>
          </a:prstGeom>
        </p:spPr>
      </p:pic>
      <p:pic>
        <p:nvPicPr>
          <p:cNvPr id="6" name="Рисунок 5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89EA5B-BF36-28B9-AE76-2C740C465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9D16-672F-9E91-0315-870BCFA7E0A8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163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648A86-9E92-38D7-3974-C013EAC4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234" y="137862"/>
            <a:ext cx="6903531" cy="6582276"/>
          </a:xfrm>
          <a:prstGeom prst="rect">
            <a:avLst/>
          </a:prstGeom>
          <a:effectLst>
            <a:outerShdw blurRad="723900" sx="95000" sy="95000" algn="ctr" rotWithShape="0">
              <a:prstClr val="black">
                <a:alpha val="17000"/>
              </a:prstClr>
            </a:outerShdw>
          </a:effectLst>
        </p:spPr>
      </p:pic>
      <p:pic>
        <p:nvPicPr>
          <p:cNvPr id="6" name="Рисунок 5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4896EF-1CAF-E8E4-9E23-9FFB37B8E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C9236-297E-3B37-563A-CD1EF4FD7E9B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221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DFB2C13-FC5D-2767-79E9-FC3B530D4A80}"/>
              </a:ext>
            </a:extLst>
          </p:cNvPr>
          <p:cNvGrpSpPr/>
          <p:nvPr/>
        </p:nvGrpSpPr>
        <p:grpSpPr>
          <a:xfrm>
            <a:off x="2116547" y="1056469"/>
            <a:ext cx="7958906" cy="4745063"/>
            <a:chOff x="2116547" y="446216"/>
            <a:chExt cx="7958906" cy="4745063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3FB4F92-A074-4E15-BD32-24D51A86A704}"/>
                </a:ext>
              </a:extLst>
            </p:cNvPr>
            <p:cNvGrpSpPr/>
            <p:nvPr/>
          </p:nvGrpSpPr>
          <p:grpSpPr>
            <a:xfrm>
              <a:off x="2116547" y="446216"/>
              <a:ext cx="7958906" cy="3979453"/>
              <a:chOff x="2116547" y="1439272"/>
              <a:chExt cx="7958906" cy="3979453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FB830B10-7B64-AA2B-639B-9C8CD6367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6547" y="1439272"/>
                <a:ext cx="3979453" cy="3979453"/>
              </a:xfrm>
              <a:prstGeom prst="rect">
                <a:avLst/>
              </a:prstGeom>
            </p:spPr>
          </p:pic>
          <p:pic>
            <p:nvPicPr>
              <p:cNvPr id="6" name="Рисунок 5" descr="Изображение выглядит как Графика, Шрифт, черно-белый, круг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911604EE-712D-AA46-B558-2CADFE218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439272"/>
                <a:ext cx="3979453" cy="3979453"/>
              </a:xfrm>
              <a:prstGeom prst="rect">
                <a:avLst/>
              </a:prstGeom>
            </p:spPr>
          </p:pic>
        </p:grp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5FEF7F6F-CD36-63B5-8D93-67BC6B1E1C96}"/>
                </a:ext>
              </a:extLst>
            </p:cNvPr>
            <p:cNvSpPr txBox="1">
              <a:spLocks/>
            </p:cNvSpPr>
            <p:nvPr/>
          </p:nvSpPr>
          <p:spPr>
            <a:xfrm>
              <a:off x="2116547" y="4113961"/>
              <a:ext cx="7958906" cy="10773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sz="4800" b="1" dirty="0">
                  <a:solidFill>
                    <a:srgbClr val="34D1BF"/>
                  </a:solidFill>
                  <a:latin typeface="VK Sans Display Medium" panose="00000600000000000000" pitchFamily="2" charset="0"/>
                </a:rPr>
                <a:t>Спасибо за внимание!</a:t>
              </a:r>
            </a:p>
          </p:txBody>
        </p:sp>
      </p:grpSp>
      <p:pic>
        <p:nvPicPr>
          <p:cNvPr id="11" name="Рисунок 10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555A153-31FA-8311-756D-6134E514D3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FB78B-222C-C3AB-839A-A680B885C9BB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VK Sans Display Medium" panose="00000600000000000000" pitchFamily="2" charset="0"/>
              </a:rPr>
              <a:t>Zephyrsky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38599-E757-F625-841F-F39FB91EA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0154617-9205-5686-D949-61CA572816E5}"/>
              </a:ext>
            </a:extLst>
          </p:cNvPr>
          <p:cNvGrpSpPr/>
          <p:nvPr/>
        </p:nvGrpSpPr>
        <p:grpSpPr>
          <a:xfrm>
            <a:off x="5822153" y="-9732"/>
            <a:ext cx="506880" cy="2566485"/>
            <a:chOff x="5822153" y="-9732"/>
            <a:chExt cx="506880" cy="25664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D8893BF-967D-4ECB-9786-6E3B5C4DDEDA}"/>
                    </a:ext>
                  </a:extLst>
                </p14:cNvPr>
                <p14:cNvContentPartPr/>
                <p14:nvPr/>
              </p14:nvContentPartPr>
              <p14:xfrm>
                <a:off x="5822153" y="1916673"/>
                <a:ext cx="506880" cy="6400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D8893BF-967D-4ECB-9786-6E3B5C4DDE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6513" y="1880673"/>
                  <a:ext cx="5785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28688CE-48C5-CC54-38AA-8ADB749A6BD9}"/>
                    </a:ext>
                  </a:extLst>
                </p14:cNvPr>
                <p14:cNvContentPartPr/>
                <p14:nvPr/>
              </p14:nvContentPartPr>
              <p14:xfrm>
                <a:off x="6006364" y="-9732"/>
                <a:ext cx="70560" cy="24271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28688CE-48C5-CC54-38AA-8ADB749A6B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0364" y="-45732"/>
                  <a:ext cx="142200" cy="2498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Рисунок 28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BC688FF-CC0E-46C7-856B-593E56ED6B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C5BD14-88EA-87DF-5630-F86F70CDE3F5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67265"/>
      </p:ext>
    </p:extLst>
  </p:cSld>
  <p:clrMapOvr>
    <a:masterClrMapping/>
  </p:clrMapOvr>
  <p:transition spd="slow" advTm="1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VK Sans Display Medium" panose="00000600000000000000" pitchFamily="2" charset="0"/>
              </a:rPr>
              <a:t>ZephyrSky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38599-E757-F625-841F-F39FB91EA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B80973F-730C-D1D1-FF97-1E2DDB3931FC}"/>
              </a:ext>
            </a:extLst>
          </p:cNvPr>
          <p:cNvGrpSpPr/>
          <p:nvPr/>
        </p:nvGrpSpPr>
        <p:grpSpPr>
          <a:xfrm>
            <a:off x="5822153" y="-9732"/>
            <a:ext cx="506880" cy="2566485"/>
            <a:chOff x="5822153" y="-9732"/>
            <a:chExt cx="506880" cy="25664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377047E-B59D-3B56-6920-591F6AB3BC90}"/>
                    </a:ext>
                  </a:extLst>
                </p14:cNvPr>
                <p14:cNvContentPartPr/>
                <p14:nvPr/>
              </p14:nvContentPartPr>
              <p14:xfrm>
                <a:off x="5822153" y="1916673"/>
                <a:ext cx="506880" cy="640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377047E-B59D-3B56-6920-591F6AB3BC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6513" y="1880673"/>
                  <a:ext cx="5785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956DC2A-6F8E-CD45-63A7-BD4C10C826AA}"/>
                    </a:ext>
                  </a:extLst>
                </p14:cNvPr>
                <p14:cNvContentPartPr/>
                <p14:nvPr/>
              </p14:nvContentPartPr>
              <p14:xfrm>
                <a:off x="6006364" y="-9732"/>
                <a:ext cx="70560" cy="2427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956DC2A-6F8E-CD45-63A7-BD4C10C82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70364" y="-45732"/>
                  <a:ext cx="142200" cy="2498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Рисунок 16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D28732C-FE9D-BECF-4A4A-61BA201E94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304384-58CD-0B3B-4A84-2A494B2690FD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8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Char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813" y="1122363"/>
            <a:ext cx="3121572" cy="2387600"/>
          </a:xfrm>
        </p:spPr>
        <p:txBody>
          <a:bodyPr/>
          <a:lstStyle/>
          <a:p>
            <a:r>
              <a:rPr lang="en-US" b="1" dirty="0">
                <a:latin typeface="VK Sans Display Medium" panose="00000600000000000000" pitchFamily="2" charset="0"/>
              </a:rPr>
              <a:t>Zephyr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38599-E757-F625-841F-F39FB91E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813" y="3602038"/>
            <a:ext cx="3121572" cy="1655762"/>
          </a:xfrm>
        </p:spPr>
        <p:txBody>
          <a:bodyPr/>
          <a:lstStyle/>
          <a:p>
            <a:r>
              <a:rPr lang="ru-RU" dirty="0">
                <a:latin typeface="VK Sans Display Medium" panose="00000600000000000000" pitchFamily="2" charset="0"/>
              </a:rPr>
              <a:t>зефир</a:t>
            </a:r>
          </a:p>
          <a:p>
            <a:r>
              <a:rPr lang="ru-RU" dirty="0">
                <a:latin typeface="VK Sans Display Medium" panose="00000600000000000000" pitchFamily="2" charset="0"/>
              </a:rPr>
              <a:t>западный ветер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73001C-3854-71A6-44FF-E7B38028EA5F}"/>
              </a:ext>
            </a:extLst>
          </p:cNvPr>
          <p:cNvSpPr txBox="1">
            <a:spLocks/>
          </p:cNvSpPr>
          <p:nvPr/>
        </p:nvSpPr>
        <p:spPr>
          <a:xfrm>
            <a:off x="7546428" y="3602038"/>
            <a:ext cx="31215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VK Sans Display Medium" panose="00000600000000000000" pitchFamily="2" charset="0"/>
              </a:rPr>
              <a:t>небо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87C7AFF-F16F-3134-E258-29574DCDBD8C}"/>
              </a:ext>
            </a:extLst>
          </p:cNvPr>
          <p:cNvSpPr txBox="1">
            <a:spLocks/>
          </p:cNvSpPr>
          <p:nvPr/>
        </p:nvSpPr>
        <p:spPr>
          <a:xfrm>
            <a:off x="7546428" y="1122363"/>
            <a:ext cx="312157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VK Sans Display Medium" panose="00000600000000000000" pitchFamily="2" charset="0"/>
              </a:rPr>
              <a:t>Sky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DC0A043-913A-3144-05BC-0B4015ACD917}"/>
              </a:ext>
            </a:extLst>
          </p:cNvPr>
          <p:cNvSpPr txBox="1">
            <a:spLocks/>
          </p:cNvSpPr>
          <p:nvPr/>
        </p:nvSpPr>
        <p:spPr>
          <a:xfrm>
            <a:off x="2096813" y="3602038"/>
            <a:ext cx="31215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VK Sans Display Medium" panose="00000600000000000000" pitchFamily="2" charset="0"/>
            </a:endParaRPr>
          </a:p>
          <a:p>
            <a:r>
              <a:rPr lang="ru-RU" dirty="0">
                <a:solidFill>
                  <a:srgbClr val="34D1BF"/>
                </a:solidFill>
                <a:latin typeface="VK Sans Display Medium" panose="00000600000000000000" pitchFamily="2" charset="0"/>
              </a:rPr>
              <a:t>западный ветер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3CD8371-B264-8FA4-613C-AA5D247E13DE}"/>
              </a:ext>
            </a:extLst>
          </p:cNvPr>
          <p:cNvSpPr txBox="1">
            <a:spLocks/>
          </p:cNvSpPr>
          <p:nvPr/>
        </p:nvSpPr>
        <p:spPr>
          <a:xfrm>
            <a:off x="7546428" y="3602038"/>
            <a:ext cx="31215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34D1BF"/>
                </a:solidFill>
                <a:latin typeface="VK Sans Display Medium" panose="00000600000000000000" pitchFamily="2" charset="0"/>
              </a:rPr>
              <a:t>небо</a:t>
            </a:r>
          </a:p>
        </p:txBody>
      </p:sp>
      <p:pic>
        <p:nvPicPr>
          <p:cNvPr id="9" name="Рисунок 8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A951F10-B75A-CC86-1B85-638D37B90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21D55-4D01-3B22-0324-AEB5CE11D059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7000">
        <p159:morph option="byCha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6" grpId="0" uiExpand="1" build="p"/>
      <p:bldP spid="7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VK Sans Display Medium" panose="00000600000000000000" pitchFamily="2" charset="0"/>
              </a:rPr>
              <a:t>ZephyrSky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pic>
        <p:nvPicPr>
          <p:cNvPr id="5" name="Рисунок 4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F7105F7-F1AB-294A-E6FA-D40CB917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EFF01-A62C-FCAA-A372-CC07D0EC1AA4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9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">
        <p159:morph option="byChar"/>
      </p:transition>
    </mc:Choice>
    <mc:Fallback xmlns="">
      <p:transition spd="slow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94E45-8BB5-1A58-C03E-3815BC05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080" y="2432645"/>
            <a:ext cx="4307840" cy="1077318"/>
          </a:xfrm>
        </p:spPr>
        <p:txBody>
          <a:bodyPr/>
          <a:lstStyle/>
          <a:p>
            <a:r>
              <a:rPr lang="ru-RU" b="1" dirty="0" err="1">
                <a:latin typeface="VK Sans Display Medium" panose="00000600000000000000" pitchFamily="2" charset="0"/>
              </a:rPr>
              <a:t>Зефирски</a:t>
            </a:r>
            <a:endParaRPr lang="ru-RU" b="1" dirty="0">
              <a:latin typeface="VK Sans Display Medium" panose="00000600000000000000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2917E0-99A7-AEB4-A473-701E61D9508D}"/>
              </a:ext>
            </a:extLst>
          </p:cNvPr>
          <p:cNvSpPr txBox="1">
            <a:spLocks/>
          </p:cNvSpPr>
          <p:nvPr/>
        </p:nvSpPr>
        <p:spPr>
          <a:xfrm>
            <a:off x="3942080" y="2432645"/>
            <a:ext cx="4307840" cy="1077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rgbClr val="34D1BF"/>
                </a:solidFill>
                <a:latin typeface="VK Sans Display Medium" panose="00000600000000000000" pitchFamily="2" charset="0"/>
              </a:rPr>
              <a:t>Зефирски</a:t>
            </a:r>
            <a:endParaRPr lang="ru-RU" b="1" dirty="0">
              <a:solidFill>
                <a:srgbClr val="34D1BF"/>
              </a:solidFill>
              <a:latin typeface="VK Sans Display Medium" panose="000006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5954ACC-CAF7-5C08-463F-2E1565D35185}"/>
                  </a:ext>
                </a:extLst>
              </p14:cNvPr>
              <p14:cNvContentPartPr/>
              <p14:nvPr/>
            </p14:nvContentPartPr>
            <p14:xfrm>
              <a:off x="4552070" y="3471963"/>
              <a:ext cx="3136320" cy="1278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5954ACC-CAF7-5C08-463F-2E1565D35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4430" y="3454323"/>
                <a:ext cx="3171960" cy="1634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E0022F-198A-DD60-799A-518CD42ED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EC736A-67EA-7FFE-3E31-505E5E659979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BF0AB17-C8BC-ABCB-2DFE-7E55DE100192}"/>
              </a:ext>
            </a:extLst>
          </p:cNvPr>
          <p:cNvSpPr/>
          <p:nvPr/>
        </p:nvSpPr>
        <p:spPr>
          <a:xfrm>
            <a:off x="5240020" y="659726"/>
            <a:ext cx="1772920" cy="17729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8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0">
        <p159:morph option="byChar"/>
      </p:transition>
    </mc:Choice>
    <mc:Fallback xmlns=""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E0022F-198A-DD60-799A-518CD42E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EC736A-67EA-7FFE-3E31-505E5E659979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6E6F2DC-4CEA-748F-730B-8CA307543662}"/>
              </a:ext>
            </a:extLst>
          </p:cNvPr>
          <p:cNvGrpSpPr/>
          <p:nvPr/>
        </p:nvGrpSpPr>
        <p:grpSpPr>
          <a:xfrm>
            <a:off x="3942080" y="659726"/>
            <a:ext cx="4307840" cy="2940037"/>
            <a:chOff x="3942080" y="659726"/>
            <a:chExt cx="4307840" cy="29400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5954ACC-CAF7-5C08-463F-2E1565D35185}"/>
                    </a:ext>
                  </a:extLst>
                </p14:cNvPr>
                <p14:cNvContentPartPr/>
                <p14:nvPr/>
              </p14:nvContentPartPr>
              <p14:xfrm>
                <a:off x="4552070" y="3471963"/>
                <a:ext cx="3136320" cy="127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5954ACC-CAF7-5C08-463F-2E1565D351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34070" y="3453912"/>
                  <a:ext cx="3171960" cy="1635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BF0AB17-C8BC-ABCB-2DFE-7E55DE100192}"/>
                </a:ext>
              </a:extLst>
            </p:cNvPr>
            <p:cNvSpPr/>
            <p:nvPr/>
          </p:nvSpPr>
          <p:spPr>
            <a:xfrm>
              <a:off x="5240020" y="659726"/>
              <a:ext cx="1772920" cy="177292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Заголовок 1">
              <a:extLst>
                <a:ext uri="{FF2B5EF4-FFF2-40B4-BE49-F238E27FC236}">
                  <a16:creationId xmlns:a16="http://schemas.microsoft.com/office/drawing/2014/main" id="{2FC9B132-B6F5-243E-6D97-FB7D3FE7AB3A}"/>
                </a:ext>
              </a:extLst>
            </p:cNvPr>
            <p:cNvSpPr txBox="1">
              <a:spLocks/>
            </p:cNvSpPr>
            <p:nvPr/>
          </p:nvSpPr>
          <p:spPr>
            <a:xfrm>
              <a:off x="3942080" y="2432645"/>
              <a:ext cx="4307840" cy="10773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b="1" dirty="0" err="1">
                  <a:solidFill>
                    <a:srgbClr val="34D1BF"/>
                  </a:solidFill>
                  <a:latin typeface="VK Sans Display Medium" panose="00000600000000000000" pitchFamily="2" charset="0"/>
                </a:rPr>
                <a:t>Зефирски</a:t>
              </a:r>
              <a:endParaRPr lang="ru-RU" b="1" dirty="0">
                <a:solidFill>
                  <a:srgbClr val="34D1BF"/>
                </a:solidFill>
                <a:latin typeface="VK Sans Display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644211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E0022F-198A-DD60-799A-518CD42E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EC736A-67EA-7FFE-3E31-505E5E659979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6E6F2DC-4CEA-748F-730B-8CA307543662}"/>
              </a:ext>
            </a:extLst>
          </p:cNvPr>
          <p:cNvGrpSpPr/>
          <p:nvPr/>
        </p:nvGrpSpPr>
        <p:grpSpPr>
          <a:xfrm>
            <a:off x="3942080" y="1870494"/>
            <a:ext cx="4307840" cy="2940037"/>
            <a:chOff x="3942080" y="659726"/>
            <a:chExt cx="4307840" cy="29400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5954ACC-CAF7-5C08-463F-2E1565D35185}"/>
                    </a:ext>
                  </a:extLst>
                </p14:cNvPr>
                <p14:cNvContentPartPr/>
                <p14:nvPr/>
              </p14:nvContentPartPr>
              <p14:xfrm>
                <a:off x="4552070" y="3471963"/>
                <a:ext cx="3136320" cy="1278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5954ACC-CAF7-5C08-463F-2E1565D351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34070" y="3453912"/>
                  <a:ext cx="3171960" cy="1635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BF0AB17-C8BC-ABCB-2DFE-7E55DE100192}"/>
                </a:ext>
              </a:extLst>
            </p:cNvPr>
            <p:cNvSpPr/>
            <p:nvPr/>
          </p:nvSpPr>
          <p:spPr>
            <a:xfrm>
              <a:off x="5240020" y="659726"/>
              <a:ext cx="1772920" cy="177292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Заголовок 1">
              <a:extLst>
                <a:ext uri="{FF2B5EF4-FFF2-40B4-BE49-F238E27FC236}">
                  <a16:creationId xmlns:a16="http://schemas.microsoft.com/office/drawing/2014/main" id="{2FC9B132-B6F5-243E-6D97-FB7D3FE7AB3A}"/>
                </a:ext>
              </a:extLst>
            </p:cNvPr>
            <p:cNvSpPr txBox="1">
              <a:spLocks/>
            </p:cNvSpPr>
            <p:nvPr/>
          </p:nvSpPr>
          <p:spPr>
            <a:xfrm>
              <a:off x="3942080" y="2432645"/>
              <a:ext cx="4307840" cy="10773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b="1" dirty="0" err="1">
                  <a:solidFill>
                    <a:srgbClr val="34D1BF"/>
                  </a:solidFill>
                  <a:latin typeface="VK Sans Display Medium" panose="00000600000000000000" pitchFamily="2" charset="0"/>
                </a:rPr>
                <a:t>Зефирски</a:t>
              </a:r>
              <a:endParaRPr lang="ru-RU" b="1" dirty="0">
                <a:solidFill>
                  <a:srgbClr val="34D1BF"/>
                </a:solidFill>
                <a:latin typeface="VK Sans Display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321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F3A7EB-7BDC-AA15-AF49-458E67BE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" y="311458"/>
            <a:ext cx="1578581" cy="157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580BA74-5159-E307-712F-FB2E61E3DDB4}"/>
              </a:ext>
            </a:extLst>
          </p:cNvPr>
          <p:cNvSpPr/>
          <p:nvPr/>
        </p:nvSpPr>
        <p:spPr>
          <a:xfrm>
            <a:off x="7604824" y="690732"/>
            <a:ext cx="3944444" cy="756713"/>
          </a:xfrm>
          <a:prstGeom prst="roundRect">
            <a:avLst>
              <a:gd name="adj" fmla="val 226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D33C466-6C81-E8AA-262F-A24BD2A0964E}"/>
              </a:ext>
            </a:extLst>
          </p:cNvPr>
          <p:cNvSpPr txBox="1">
            <a:spLocks/>
          </p:cNvSpPr>
          <p:nvPr/>
        </p:nvSpPr>
        <p:spPr>
          <a:xfrm>
            <a:off x="8978381" y="4354847"/>
            <a:ext cx="2935798" cy="55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VK Sans Display Medium" panose="00000600000000000000" pitchFamily="2" charset="0"/>
              </a:rPr>
              <a:t>pymorphy2</a:t>
            </a:r>
            <a:endParaRPr lang="ru-RU" sz="5400" b="1" dirty="0">
              <a:latin typeface="VK Sans Display Medium" panose="00000600000000000000" pitchFamily="2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0C26D01-8EE5-1EFA-98F8-EB343381A2DB}"/>
              </a:ext>
            </a:extLst>
          </p:cNvPr>
          <p:cNvSpPr txBox="1">
            <a:spLocks/>
          </p:cNvSpPr>
          <p:nvPr/>
        </p:nvSpPr>
        <p:spPr>
          <a:xfrm>
            <a:off x="1946110" y="1994730"/>
            <a:ext cx="2935798" cy="558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VK Sans Display Medium" panose="00000600000000000000" pitchFamily="2" charset="0"/>
              </a:rPr>
              <a:t>pytz</a:t>
            </a:r>
            <a:endParaRPr lang="ru-RU" sz="3800" b="1" dirty="0">
              <a:latin typeface="VK Sans Display Medium" panose="00000600000000000000" pitchFamily="2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54039AC-C358-4CA9-2F74-DE5A9ACC1763}"/>
              </a:ext>
            </a:extLst>
          </p:cNvPr>
          <p:cNvSpPr/>
          <p:nvPr/>
        </p:nvSpPr>
        <p:spPr>
          <a:xfrm>
            <a:off x="9363632" y="1974740"/>
            <a:ext cx="1931173" cy="18173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4F63F0E-0262-E342-FB83-BE0615D98BC1}"/>
              </a:ext>
            </a:extLst>
          </p:cNvPr>
          <p:cNvSpPr txBox="1">
            <a:spLocks/>
          </p:cNvSpPr>
          <p:nvPr/>
        </p:nvSpPr>
        <p:spPr>
          <a:xfrm>
            <a:off x="3994347" y="889405"/>
            <a:ext cx="2935798" cy="558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VK Sans Display Medium" panose="00000600000000000000" pitchFamily="2" charset="0"/>
              </a:rPr>
              <a:t>datetime</a:t>
            </a:r>
            <a:endParaRPr lang="ru-RU" sz="3800" b="1" dirty="0">
              <a:latin typeface="VK Sans Display Medium" panose="00000600000000000000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3C1E464-33F1-BF72-80FE-5882612FAEAE}"/>
              </a:ext>
            </a:extLst>
          </p:cNvPr>
          <p:cNvSpPr txBox="1">
            <a:spLocks/>
          </p:cNvSpPr>
          <p:nvPr/>
        </p:nvSpPr>
        <p:spPr>
          <a:xfrm>
            <a:off x="113991" y="3983440"/>
            <a:ext cx="2935798" cy="558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VK Sans Display Medium" panose="00000600000000000000" pitchFamily="2" charset="0"/>
              </a:rPr>
              <a:t>dotenv</a:t>
            </a:r>
            <a:endParaRPr lang="ru-RU" sz="3800" b="1" dirty="0">
              <a:latin typeface="VK Sans Display Medium" panose="000006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8D94E82-FD20-7AA8-3B50-F084F1B94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8" b="24737"/>
          <a:stretch/>
        </p:blipFill>
        <p:spPr bwMode="auto">
          <a:xfrm>
            <a:off x="7448002" y="5132452"/>
            <a:ext cx="4101266" cy="13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133CD0C-CCC3-D884-CF93-8A072283ACF2}"/>
              </a:ext>
            </a:extLst>
          </p:cNvPr>
          <p:cNvSpPr/>
          <p:nvPr/>
        </p:nvSpPr>
        <p:spPr>
          <a:xfrm>
            <a:off x="3543419" y="4850304"/>
            <a:ext cx="2935798" cy="125333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965CDBA-8181-3F2D-D25B-A196E8258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182" y="1972657"/>
            <a:ext cx="3586650" cy="85805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20EF01C-CDDF-BEB6-C0C3-82D7BB67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20" y="3453122"/>
            <a:ext cx="4185667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6710BC-7FA2-9FF0-5724-F3D55420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8" y="2883861"/>
            <a:ext cx="3798635" cy="63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 descr="Изображение выглядит как Графика, круг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13CC7F3-887B-2D3D-2BDF-17575F50D3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2" y="4809949"/>
            <a:ext cx="1597309" cy="1597309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Графика, снимок экрана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4CFB0CD-CD3A-EAA0-B6F2-99E5FCCD172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6" t="63102" r="60992"/>
          <a:stretch/>
        </p:blipFill>
        <p:spPr>
          <a:xfrm>
            <a:off x="1" y="0"/>
            <a:ext cx="91440" cy="68580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1F4D29-0277-C29D-BA72-30E70CD90C01}"/>
              </a:ext>
            </a:extLst>
          </p:cNvPr>
          <p:cNvSpPr txBox="1"/>
          <p:nvPr/>
        </p:nvSpPr>
        <p:spPr>
          <a:xfrm>
            <a:off x="10473260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  <a:latin typeface="GG Wolfram" pitchFamily="50" charset="0"/>
              </a:rPr>
              <a:t>@pavetranquil</a:t>
            </a:r>
            <a:endParaRPr lang="ru-RU" dirty="0">
              <a:solidFill>
                <a:schemeClr val="tx1">
                  <a:alpha val="34000"/>
                </a:schemeClr>
              </a:solidFill>
              <a:latin typeface="GG Wolf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88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70</Words>
  <Application>Microsoft Office PowerPoint</Application>
  <PresentationFormat>Широкоэкранный</PresentationFormat>
  <Paragraphs>37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GG Wolfram</vt:lpstr>
      <vt:lpstr>VK Sans Display Medium</vt:lpstr>
      <vt:lpstr>Тема Office</vt:lpstr>
      <vt:lpstr>Зефирски</vt:lpstr>
      <vt:lpstr>Zephyrsky</vt:lpstr>
      <vt:lpstr>ZephyrSky</vt:lpstr>
      <vt:lpstr>Zephyr</vt:lpstr>
      <vt:lpstr>ZephyrSky</vt:lpstr>
      <vt:lpstr>Зефирски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Зефирски</dc:title>
  <dc:creator>Pavel Ovchinnikov</dc:creator>
  <cp:lastModifiedBy>Pavel Ovchinnikov</cp:lastModifiedBy>
  <cp:revision>2</cp:revision>
  <dcterms:created xsi:type="dcterms:W3CDTF">2023-06-12T04:30:22Z</dcterms:created>
  <dcterms:modified xsi:type="dcterms:W3CDTF">2023-06-17T06:31:16Z</dcterms:modified>
</cp:coreProperties>
</file>