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6.jpeg" ContentType="image/jpeg"/>
  <Override PartName="/ppt/media/image3.png" ContentType="image/png"/>
  <Override PartName="/ppt/media/image7.png" ContentType="image/png"/>
  <Override PartName="/ppt/media/image2.png" ContentType="image/png"/>
  <Override PartName="/ppt/media/image5.png" ContentType="image/png"/>
  <Override PartName="/ppt/media/image1.png" ContentType="image/png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-32760" y="4307040"/>
            <a:ext cx="9211320" cy="112752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Вебинар #0 “Правила”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208000" y="5904000"/>
            <a:ext cx="4018680" cy="48312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4480" y="6120"/>
            <a:ext cx="12186000" cy="68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Правила участия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Лектор не всегда прав. Я тоже человек и могу что-то перепутать или забыть. Не стесняйтесь поправлять меня, чтобы я не ввёл никого в заблуждение</a:t>
            </a:r>
            <a:endParaRPr b="0" lang="ru-RU" sz="24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На занятиях спам и другая активность не связанная с темой курса – запрещена. Два замечания – вы покидаете курс.</a:t>
            </a:r>
            <a:endParaRPr b="0" lang="ru-RU" sz="24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Будут домашние задания. Задания должны быть сданы не позднее 1 недели с даты их объявления до начала урока. В начале урока будет разбор домашнего задания, поэтому сдача после урока бессмысленна. Два нарушения сроков – вы покидаете курс.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1" name="Рисунок 9" descr=""/>
          <p:cNvPicPr/>
          <p:nvPr/>
        </p:nvPicPr>
        <p:blipFill>
          <a:blip r:embed="rId1"/>
          <a:stretch/>
        </p:blipFill>
        <p:spPr>
          <a:xfrm>
            <a:off x="10433160" y="6175800"/>
            <a:ext cx="1074960" cy="190080"/>
          </a:xfrm>
          <a:prstGeom prst="rect">
            <a:avLst/>
          </a:prstGeom>
          <a:ln w="0">
            <a:noFill/>
          </a:ln>
          <a:effectLst>
            <a:glow rad="165240">
              <a:srgbClr val="ffffff">
                <a:alpha val="40000"/>
              </a:srgbClr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Домашние задания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18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Хотите познать материал – делайте д/з обязательно и в срок.</a:t>
            </a:r>
            <a:endParaRPr b="0" lang="ru-RU" sz="24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Симуляции и пропуски д/з – считаю личным оскорблением.</a:t>
            </a:r>
            <a:endParaRPr b="0" lang="ru-RU" sz="24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Ты можешь что-то не понять, или ошибаться, но сдать д/з ты обязан.</a:t>
            </a:r>
            <a:endParaRPr b="0" lang="ru-RU" sz="2400" spc="-1" strike="noStrike">
              <a:latin typeface="Arial"/>
            </a:endParaRPr>
          </a:p>
          <a:p>
            <a:pPr marL="107964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Обсудить д/з можно в общем чате школы. Очно рассматриваем только глобально непонятные вещи.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latin typeface="Arial"/>
            </a:endParaRPr>
          </a:p>
          <a:p>
            <a:pPr marL="852120">
              <a:lnSpc>
                <a:spcPct val="90000"/>
              </a:lnSpc>
              <a:spcBef>
                <a:spcPts val="1001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Обсуждайте вместе, делайте вместе, учитесь делать лучше нас.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4" name="Рисунок 9" descr=""/>
          <p:cNvPicPr/>
          <p:nvPr/>
        </p:nvPicPr>
        <p:blipFill>
          <a:blip r:embed="rId1"/>
          <a:stretch/>
        </p:blipFill>
        <p:spPr>
          <a:xfrm>
            <a:off x="10433160" y="6175800"/>
            <a:ext cx="1074960" cy="190080"/>
          </a:xfrm>
          <a:prstGeom prst="rect">
            <a:avLst/>
          </a:prstGeom>
          <a:ln w="0">
            <a:noFill/>
          </a:ln>
          <a:effectLst>
            <a:glow rad="165240">
              <a:srgbClr val="ffffff">
                <a:alpha val="40000"/>
              </a:srgbClr>
            </a:glo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T:\Документы отделов\Отдел оформления\СБиС\Общее\Презентации-шаблон\Шаблон_2019\pict\IMG_9825.jpg"/>
          <p:cNvPicPr/>
          <p:nvPr/>
        </p:nvPicPr>
        <p:blipFill>
          <a:blip r:embed="rId1"/>
          <a:srcRect l="0" t="0" r="33785" b="723"/>
          <a:stretch/>
        </p:blipFill>
        <p:spPr>
          <a:xfrm>
            <a:off x="5334120" y="2160"/>
            <a:ext cx="6857280" cy="685512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879840" y="3136680"/>
            <a:ext cx="4310640" cy="14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Правила ясны и понятны</a:t>
            </a:r>
            <a:endParaRPr b="0" lang="ru-RU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ru-RU" sz="27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87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92800" cy="63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LibreOffice/7.1.5.2$Linux_X86_64 LibreOffice_project/85f04e9f809797b8199d13c421bd8a2b025d52b5</Application>
  <AppVersion>15.0000</AppVersion>
  <Words>253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2022-11-24T12:32:49Z</dcterms:modified>
  <cp:revision>50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