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8.png" ContentType="image/png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-28080" y="3600000"/>
            <a:ext cx="6508080" cy="3236760"/>
          </a:xfrm>
          <a:prstGeom prst="rect">
            <a:avLst/>
          </a:prstGeom>
          <a:blipFill rotWithShape="0">
            <a:blip r:embed="rId1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ahoma"/>
                <a:ea typeface="Tahoma"/>
              </a:rPr>
              <a:t>Python. Базовый курс.</a:t>
            </a:r>
            <a:endParaRPr b="0" lang="ru-RU" sz="3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Занятие 6.</a:t>
            </a:r>
            <a:endParaRPr b="0" lang="ru-RU" sz="24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1. Байты.</a:t>
            </a:r>
            <a:endParaRPr b="0" lang="ru-RU" sz="24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2. None (null), NoneType.</a:t>
            </a:r>
            <a:endParaRPr b="0" lang="ru-RU" sz="24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3. Файлы. Работа с файлами.</a:t>
            </a:r>
            <a:endParaRPr b="0" lang="ru-RU" sz="24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4. Менеджеры контекста: with … as.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08000" y="5904000"/>
            <a:ext cx="4015080" cy="479520"/>
          </a:xfrm>
          <a:prstGeom prst="rect">
            <a:avLst/>
          </a:prstGeom>
          <a:blipFill rotWithShape="0">
            <a:blip r:embed="rId2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Никита Горинов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4480" y="5760"/>
            <a:ext cx="12186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609480" y="89640"/>
            <a:ext cx="10971360" cy="151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Байты (</a:t>
            </a:r>
            <a:r>
              <a:rPr b="0" lang="ru-RU" sz="4400" spc="-1" strike="noStrike">
                <a:solidFill>
                  <a:srgbClr val="ff8000"/>
                </a:solidFill>
                <a:latin typeface="Consolas"/>
                <a:ea typeface="DejaVu Sans"/>
              </a:rPr>
              <a:t>bytes и bytearray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35240" y="1604520"/>
            <a:ext cx="11407320" cy="49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Бит — единица измерения количества информации.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Байт — минимальная единица хранения и обработки цифровой информации. Байт состоит из Бит.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bytes()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принимает список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(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list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чисел от 0 до 255.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ord()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принимает символ и возвращает его байт код (число).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chr()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принимает число от 0 до 255 и возвращает соответствующий байт коду (числу) символ.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.encode()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 байт представление строки.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.decode()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 строку из последовательности байт.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bytearray()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 массив байт.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Методы и свойства в большинстве своем общие со строками и списками/массивами.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9" name="Рисунок 9_1" descr=""/>
          <p:cNvPicPr/>
          <p:nvPr/>
        </p:nvPicPr>
        <p:blipFill>
          <a:blip r:embed="rId1"/>
          <a:stretch/>
        </p:blipFill>
        <p:spPr>
          <a:xfrm>
            <a:off x="10434960" y="617652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609480" y="89640"/>
            <a:ext cx="10971360" cy="151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8000"/>
                </a:solidFill>
                <a:latin typeface="Consolas"/>
                <a:ea typeface="DejaVu Sans"/>
              </a:rPr>
              <a:t>None</a:t>
            </a:r>
            <a:r>
              <a:rPr b="0" lang="ru-RU" sz="4400" spc="-1" strike="noStrike">
                <a:solidFill>
                  <a:srgbClr val="ff8000"/>
                </a:solidFill>
                <a:latin typeface="Arial"/>
                <a:ea typeface="DejaVu Sans"/>
              </a:rPr>
              <a:t> (null), </a:t>
            </a:r>
            <a:r>
              <a:rPr b="0" lang="ru-RU" sz="4400" spc="-1" strike="noStrike">
                <a:solidFill>
                  <a:srgbClr val="ff8000"/>
                </a:solidFill>
                <a:latin typeface="Consolas"/>
                <a:ea typeface="DejaVu Sans"/>
              </a:rPr>
              <a:t>NoneType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609480" y="1648080"/>
            <a:ext cx="10971360" cy="48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Null — нейтральное или нулевое поведение. В python нет null, но есть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None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None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— ничего, не имеет поведения.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подавляющем большинстве используется для определения успеха того или иного действия.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some_object: pass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some_object is None: pass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None — объект типа NoneType.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null_variable = None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null_variable is None: pass  # правильное сравнение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null_variable == None: pass  # неправильное сравнение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22" name="Рисунок 9_1" descr=""/>
          <p:cNvPicPr/>
          <p:nvPr/>
        </p:nvPicPr>
        <p:blipFill>
          <a:blip r:embed="rId1"/>
          <a:stretch/>
        </p:blipFill>
        <p:spPr>
          <a:xfrm>
            <a:off x="10434960" y="617652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609480" y="60840"/>
            <a:ext cx="10971360" cy="15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с </a:t>
            </a:r>
            <a:r>
              <a:rPr b="0" lang="ru-RU" sz="4400" spc="-1" strike="noStrike">
                <a:solidFill>
                  <a:srgbClr val="ff8000"/>
                </a:solidFill>
                <a:latin typeface="Consolas"/>
                <a:ea typeface="DejaVu Sans"/>
              </a:rPr>
              <a:t>None</a:t>
            </a:r>
            <a:br/>
            <a:r>
              <a:rPr b="0" lang="ru-RU" sz="4400" spc="-1" strike="noStrike">
                <a:solidFill>
                  <a:srgbClr val="ff8000"/>
                </a:solidFill>
                <a:latin typeface="Consolas"/>
                <a:ea typeface="DejaVu Sans"/>
              </a:rPr>
              <a:t>if A</a:t>
            </a:r>
            <a:r>
              <a:rPr b="0" lang="ru-RU" sz="4400" spc="-1" strike="noStrike">
                <a:solidFill>
                  <a:srgbClr val="ff8000"/>
                </a:solidFill>
                <a:latin typeface="Arial"/>
                <a:ea typeface="DejaVu Sans"/>
              </a:rPr>
              <a:t> или </a:t>
            </a:r>
            <a:r>
              <a:rPr b="0" lang="ru-RU" sz="4400" spc="-1" strike="noStrike">
                <a:solidFill>
                  <a:srgbClr val="ff8000"/>
                </a:solidFill>
                <a:latin typeface="Consolas"/>
                <a:ea typeface="DejaVu Sans"/>
              </a:rPr>
              <a:t>if A is not None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609480" y="1604520"/>
            <a:ext cx="10971360" cy="47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6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A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: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A.__nonzero__() (True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или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False)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или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A.__len__() (True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или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False)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 отсутствии указанных методов все экземпляры вернут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True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a933"/>
                </a:solidFill>
                <a:latin typeface="Consolas"/>
                <a:ea typeface="DejaVu Sans"/>
              </a:rPr>
              <a:t>python bytecode instructions: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a933"/>
                </a:solidFill>
                <a:latin typeface="Consolas"/>
                <a:ea typeface="DejaVu Sans"/>
              </a:rPr>
              <a:t>LOAD_FAST(A) + POP_JUMP_IF_FALSE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A is not None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 сравнивает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A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c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None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a933"/>
                </a:solidFill>
                <a:latin typeface="Consolas"/>
                <a:ea typeface="DejaVu Sans"/>
              </a:rPr>
              <a:t>python bytecode instructions: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a933"/>
                </a:solidFill>
                <a:latin typeface="Consolas"/>
                <a:ea typeface="DejaVu Sans"/>
              </a:rPr>
              <a:t>LOAD_FAST(A) + LOAD_CONST (None) + COMPARE_OP (is not) + POP_JUMP_IF_FALSE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подавляющем большинстве ситуаций</a:t>
            </a:r>
            <a:r>
              <a:rPr b="0" lang="ru-RU" sz="3200" spc="-1" strike="noStrike">
                <a:solidFill>
                  <a:srgbClr val="00a933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A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работает быстрее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A is not None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но реально это зависит от значений и платформы, для которой компилировался код.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Таким образом, если необходимо проверять истинность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A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т. е. наличие/пустые/нулевые значения, длину, в т.ч. нулевую, то используется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A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же нужно просто сравнить с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None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 ничего более, то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if A is not None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5" name="Рисунок 9_1" descr=""/>
          <p:cNvPicPr/>
          <p:nvPr/>
        </p:nvPicPr>
        <p:blipFill>
          <a:blip r:embed="rId1"/>
          <a:stretch/>
        </p:blipFill>
        <p:spPr>
          <a:xfrm>
            <a:off x="10434960" y="617652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609480" y="89640"/>
            <a:ext cx="10971360" cy="151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21" strike="noStrike">
                <a:solidFill>
                  <a:srgbClr val="000000"/>
                </a:solidFill>
                <a:latin typeface="Arial"/>
                <a:ea typeface="DejaVu Sans"/>
              </a:rPr>
              <a:t>Файлы. Работа с файлами.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435240" y="1604520"/>
            <a:ext cx="11407320" cy="48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Файл — именованная область данных. Файл состоит из байт.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f = open(filename, [mode], [encoding])  # по умолчанию mode = ‘rt’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‘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r’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открытие на чтение (является значением по умолчанию).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‘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w’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открытие на запись, содержимое файла удаляется, если файла не существует, создается новый.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‘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x’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открытие на запись, если файла не существует, иначе исключение.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‘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a’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открытие на дозапись, информация добавляется в конец файла.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‘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b’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открытие в двоичном режиме.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‘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t’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открытие в текстовом режиме (является значением по умолчанию).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‘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+’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открытие на чтение и запись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8" name="Рисунок 9_1" descr=""/>
          <p:cNvPicPr/>
          <p:nvPr/>
        </p:nvPicPr>
        <p:blipFill>
          <a:blip r:embed="rId1"/>
          <a:stretch/>
        </p:blipFill>
        <p:spPr>
          <a:xfrm>
            <a:off x="10434960" y="617652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609480" y="75240"/>
            <a:ext cx="10971360" cy="15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21" strike="noStrike">
                <a:solidFill>
                  <a:srgbClr val="ff8000"/>
                </a:solidFill>
                <a:latin typeface="Consolas"/>
                <a:ea typeface="DejaVu Sans"/>
              </a:rPr>
              <a:t>With … as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09480" y="1604520"/>
            <a:ext cx="10971360" cy="51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Конструкция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with ... as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используется для оборачивания выполнения блока инструкций менеджером контекста.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Выполняется выражение в конструкции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with ... as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Загружается специальный метод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__exit__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д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ля дальнейшего использования.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Выполняется метод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__enter__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.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конструкция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with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включает в себя слово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as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,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то возвращаемое методом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__enter__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значение записывается в переменную.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Выполняется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suite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Вызывается метод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__exit__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,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причём неважно, выполнилось ли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suite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или произошло исключение. В этот метод передаются параметры исключения, если оно произошло, или во всех аргументах значение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None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исключения не было.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Данная конструкция применяется для гарантии того, что критические функции выполнятся в любом случае, например, произойдет закрытие файла.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870640" y="1131840"/>
            <a:ext cx="6794640" cy="4244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9_1" descr=""/>
          <p:cNvPicPr/>
          <p:nvPr/>
        </p:nvPicPr>
        <p:blipFill>
          <a:blip r:embed="rId2"/>
          <a:stretch/>
        </p:blipFill>
        <p:spPr>
          <a:xfrm>
            <a:off x="10434960" y="617652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609480" y="27324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48120" y="1306080"/>
            <a:ext cx="11494440" cy="53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2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Написать функцию преобразующую список строк, в список байт кодов. Написать обратную функцию. 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Формула молекулы спирта - C2H5(OH). Из неё видно, что молекула состоит из двух атомов углерода (С), 6 атомов водорода (Н) и одного атома кислорода (О). В Input.txt содержится 3 натуральных числа: C, H, O – количество атомов углерода, водорода и кислорода соответственно. В файл Output.txt вывести максимально возможное число молекул спирта, которые могут получиться из атомов, представленных во входных данных.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XOR шифрование/расшифрование. На входе файл с текстом и ключ шифрования (строка), на выходе преобразованное (зашифрованное/расшифрованное) сообщение в файле.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5" name="Рисунок 9_1" descr=""/>
          <p:cNvPicPr/>
          <p:nvPr/>
        </p:nvPicPr>
        <p:blipFill>
          <a:blip r:embed="rId1"/>
          <a:stretch/>
        </p:blipFill>
        <p:spPr>
          <a:xfrm>
            <a:off x="10434960" y="617652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"/>
          <p:cNvPicPr/>
          <p:nvPr/>
        </p:nvPicPr>
        <p:blipFill>
          <a:blip r:embed="rId1"/>
          <a:srcRect l="0" t="0" r="25335" b="543"/>
          <a:stretch/>
        </p:blipFill>
        <p:spPr>
          <a:xfrm>
            <a:off x="5334120" y="2160"/>
            <a:ext cx="6853680" cy="685152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879840" y="3588840"/>
            <a:ext cx="43070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ahoma"/>
                <a:ea typeface="Tahoma"/>
              </a:rPr>
              <a:t>Вопросы?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138" name="Рисунок 10" descr=""/>
          <p:cNvPicPr/>
          <p:nvPr/>
        </p:nvPicPr>
        <p:blipFill>
          <a:blip r:embed="rId2"/>
          <a:stretch/>
        </p:blipFill>
        <p:spPr>
          <a:xfrm>
            <a:off x="879840" y="689760"/>
            <a:ext cx="3589200" cy="63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</TotalTime>
  <Application>LibreOffice/7.1.5.2$Linux_X86_64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2020-02-08T10:51:23Z</dcterms:created>
  <dc:creator>A</dc:creator>
  <dc:description/>
  <dc:language>ru-RU</dc:language>
  <cp:lastModifiedBy/>
  <dcterms:modified xsi:type="dcterms:W3CDTF">2022-09-23T11:32:46Z</dcterms:modified>
  <cp:revision>63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</vt:r8>
  </property>
</Properties>
</file>