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png" ContentType="image/png"/>
  <Override PartName="/ppt/media/image5.png" ContentType="image/png"/>
  <Override PartName="/ppt/media/image9.jpeg" ContentType="image/jpeg"/>
  <Override PartName="/ppt/media/image10.png" ContentType="image/png"/>
  <Override PartName="/ppt/media/image7.png" ContentType="image/png"/>
  <Override PartName="/ppt/media/image6.png" ContentType="image/pn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packaging.python.org/tutorials/packaging-projects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28080" y="3600000"/>
            <a:ext cx="6507000" cy="323532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7.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1. PEP 8 – руководство по стилю кода.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2. PEP 257 – Документирование кода.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3. Работа с модулями: создание, подключение (import, from)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4. Выделенное окружение. PIP.</a:t>
            </a:r>
            <a:endParaRPr b="0" lang="ru-RU" sz="23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172000" y="5904000"/>
            <a:ext cx="4013640" cy="47808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219212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PEP 8. PEP 257.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35240" y="1193040"/>
            <a:ext cx="11405880" cy="49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PEP 8 – руководство по написанию кода, стиль кода в языке Python. Этот документ описывает соглашение о том, как писать код для языка python, включая стандартную библиотеку, входящую в состав python.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</a:rPr>
              <a:t>https://www.python.org/dev/peps/pep-0008/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</a:rPr>
              <a:t>https://pythonworld.ru/osnovy/pep-8-rukovodstvo-po-napisaniyu-koda-na-python.html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PEP 257 — руководство по документированию кода в Python. Этот документ описывает соглашения, связанные со строками документации python, рассказывает о том, как нужно документировать python код.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</a:rPr>
              <a:t>https://www.python.org/dev/peps/pep-0257/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Arial Unicode MS"/>
              </a:rPr>
              <a:t>https://pythonworld.ru/osnovy/dokumentirovanie-koda-v-python-pep-257.html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9" name="Рисунок 9_1" descr=""/>
          <p:cNvPicPr/>
          <p:nvPr/>
        </p:nvPicPr>
        <p:blipFill>
          <a:blip r:embed="rId1"/>
          <a:stretch/>
        </p:blipFill>
        <p:spPr>
          <a:xfrm>
            <a:off x="10435320" y="6176880"/>
            <a:ext cx="1069920" cy="1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 с модулями.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609480" y="1648080"/>
            <a:ext cx="10969920" cy="48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Модуль в Python — любой файл с программой.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Модуль может быть написан не только на Python, а например, на C или C++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 модуля осуществляется с помощью ключевого слова import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import os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import json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импортировании модуля можно создать псевдоним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import SBISScriptsSettings as conf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не импортировать модуль целиком, а только подключить необходимые инструкции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from Sender2Monitoring import PacketMetrics, Metric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from time import time, sleep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2" name="Рисунок 9_1" descr=""/>
          <p:cNvPicPr/>
          <p:nvPr/>
        </p:nvPicPr>
        <p:blipFill>
          <a:blip r:embed="rId1"/>
          <a:stretch/>
        </p:blipFill>
        <p:spPr>
          <a:xfrm>
            <a:off x="10435320" y="6176880"/>
            <a:ext cx="1069920" cy="1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609480" y="89640"/>
            <a:ext cx="10969920" cy="15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9" strike="noStrike">
                <a:solidFill>
                  <a:srgbClr val="000000"/>
                </a:solidFill>
                <a:latin typeface="Arial"/>
                <a:ea typeface="DejaVu Sans"/>
              </a:rPr>
              <a:t>Выделенное окружение. PIP.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73880" y="1218960"/>
            <a:ext cx="11841120" cy="53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Выделенное окружение — Виртуальное окружение — Virtual Environments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«python3 -m venv .venv»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Активация выделеного окружения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«. .venv/bin/activate» 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DejaVu Sans"/>
              </a:rPr>
              <a:t>либо</a:t>
            </a: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DejaVu Sans"/>
              </a:rPr>
              <a:t> «source .venv/bin/activate»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«.venv\Scripts\activate.bat» «.venv\Scripts\Activate.ps1» - Windows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Деактивация выделенного акружения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«deactivate» 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«.venv\Scripts\deactivate.bat» «.venv\Scripts\Deactivate.ps1»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- Windows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pip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— package installer for Python /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менеджер пакетов Python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list»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выведет список установленных пакетов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install requests»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установит пакет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requests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install pip --upgrade»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установит или обновит пакет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pip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search astronomy»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найдет все пакеты, где встречается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astronomy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show requests»</a:t>
            </a:r>
            <a:r>
              <a:rPr b="0" lang="ru-RU" sz="3200" spc="-1" strike="noStrike">
                <a:solidFill>
                  <a:srgbClr val="ff8000"/>
                </a:solidFill>
                <a:latin typeface="Arial"/>
                <a:ea typeface="Arial Unicode M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— покажет информацию о пакете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requests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freeze &gt; requirements.txt»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подготовит файл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requirements.txt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с информацией об установленных пакетах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8000"/>
                </a:solidFill>
                <a:latin typeface="Consolas"/>
                <a:ea typeface="Arial Unicode MS"/>
              </a:rPr>
              <a:t>«pip install -r requirements.txt»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Arial Unicode MS"/>
              </a:rPr>
              <a:t> — установит пакеты перечисленные в файле </a:t>
            </a: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Arial Unicode MS"/>
              </a:rPr>
              <a:t>requirements.txt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5" name="Рисунок 9_1" descr=""/>
          <p:cNvPicPr/>
          <p:nvPr/>
        </p:nvPicPr>
        <p:blipFill>
          <a:blip r:embed="rId1"/>
          <a:stretch/>
        </p:blipFill>
        <p:spPr>
          <a:xfrm>
            <a:off x="10435320" y="6176880"/>
            <a:ext cx="1069920" cy="1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Пакеты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09480" y="1604520"/>
            <a:ext cx="10969920" cy="43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pypi.org — основной ресурс, где размещаются пакеты. С этим ресурсом по умолчанию работает pip.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и публикация пакетов: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https://packaging.python.org/tutorials/packaging-projects/</a:t>
            </a:r>
            <a:endParaRPr b="0" lang="ru-RU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Пакет — некоторое законченное решение с определенным образом сформированной структурой каталогов, модулей и сопровождающей информации.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8" name="Рисунок 9_1" descr=""/>
          <p:cNvPicPr/>
          <p:nvPr/>
        </p:nvPicPr>
        <p:blipFill>
          <a:blip r:embed="rId2"/>
          <a:stretch/>
        </p:blipFill>
        <p:spPr>
          <a:xfrm>
            <a:off x="10435320" y="6176880"/>
            <a:ext cx="1069920" cy="1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609480" y="273240"/>
            <a:ext cx="1096992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48120" y="1306080"/>
            <a:ext cx="11493000" cy="53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Прочитать PEP 8 и PEP 257.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Провести рефакторинг кода предыдущих дз с учётом PEP 8. 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Задокументировать код предыдущих дз с учётом PEP 257.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Подключить библиотеку os. С её помощью вывести: имя операционной системы; имя пользователя, вошедшего в терминал; список файлов и директорий в папке.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 </a:t>
            </a: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Установить через pip библиотеку numpy. С помощью этой библиотеки cоздать массив 3x3 со случайными значениями, вывести его. Транспонировать его и вывести.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* Создать файл с функциями (на своё усмотрение). Во втором файле подключить его как библиотеку и запустить функции. </a:t>
            </a:r>
            <a:endParaRPr b="0" lang="ru-RU" sz="21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  <a:ea typeface="Arial Unicode MS"/>
              </a:rPr>
              <a:t>* Посмотреть список установленных библиотек. Создать выделенное окружение. Активировать его, установить в него несколько пакетов через pip. Посмотреть список установленных библиотек в выделенном окружении. Сравнить эти два списка. </a:t>
            </a:r>
            <a:endParaRPr b="0" lang="ru-RU" sz="2100" spc="-1" strike="noStrike">
              <a:latin typeface="Arial"/>
            </a:endParaRPr>
          </a:p>
        </p:txBody>
      </p:sp>
      <p:pic>
        <p:nvPicPr>
          <p:cNvPr id="131" name="Рисунок 9_1" descr=""/>
          <p:cNvPicPr/>
          <p:nvPr/>
        </p:nvPicPr>
        <p:blipFill>
          <a:blip r:embed="rId1"/>
          <a:stretch/>
        </p:blipFill>
        <p:spPr>
          <a:xfrm>
            <a:off x="10435320" y="6176880"/>
            <a:ext cx="1069920" cy="18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2240" cy="68500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879840" y="3588840"/>
            <a:ext cx="430560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34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87760" cy="6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2022-12-15T10:12:31Z</dcterms:modified>
  <cp:revision>72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</vt:r8>
  </property>
</Properties>
</file>