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681c865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681c865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1dd333f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1dd333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681c865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681c865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ФИНАЛЬНЫЙ ПРОЕКТ IT ШКОЛЫ SAMSUNG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115350" y="494325"/>
            <a:ext cx="2610600" cy="84900"/>
          </a:xfrm>
          <a:prstGeom prst="rect">
            <a:avLst/>
          </a:prstGeom>
          <a:solidFill>
            <a:srgbClr val="01F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-12"/>
            <a:ext cx="4533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115350" y="579225"/>
            <a:ext cx="44715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Павел Былков</a:t>
            </a:r>
            <a:r>
              <a:rPr b="1"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по программированию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ー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СГУПС с отличием 📕- специальность "Управление процессом перевозок на жд транспорте"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ー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Пед стаж - 6 лет. 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Python c 2019 г.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ー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Победитель онлайн хакатона MoscowCityHack 2021🥇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ー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С 2020 г обучаюсь в школе программирования "Школа 21" от Сбербанка.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40626" l="23729" r="26750" t="13085"/>
          <a:stretch/>
        </p:blipFill>
        <p:spPr>
          <a:xfrm>
            <a:off x="444350" y="579225"/>
            <a:ext cx="3213867" cy="378102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770325" y="494325"/>
            <a:ext cx="5955600" cy="84900"/>
          </a:xfrm>
          <a:prstGeom prst="rect">
            <a:avLst/>
          </a:prstGeom>
          <a:solidFill>
            <a:srgbClr val="01F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-12"/>
            <a:ext cx="4533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70325" y="579225"/>
            <a:ext cx="78165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Приложение для поиска Событий</a:t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оиск и добавление в календарь интересных городских событий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Данные берутся с api kudago.com</a:t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Функционал:</a:t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ー"/>
            </a:pPr>
            <a:r>
              <a:rPr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онлайн запрос</a:t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ー"/>
            </a:pPr>
            <a:r>
              <a:rPr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повтор предыдущих запросов</a:t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ー"/>
            </a:pPr>
            <a:r>
              <a:rPr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просмотр списка событий на выбранные даты</a:t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ー"/>
            </a:pPr>
            <a:r>
              <a:rPr lang="en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возможность добавить выбранное событие в календарь</a:t>
            </a:r>
            <a:endParaRPr sz="1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