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B701-6D21-47B4-B0F6-E677D199C280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AED28-26A8-487C-8304-76071D61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3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8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566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0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0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1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8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3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16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4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7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4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D28-26A8-487C-8304-76071D6148E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6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8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5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21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8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7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5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1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5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6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1744-54D4-4B07-A454-443916DF189F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BDAC5A-36B9-448C-8AA6-E07D27D9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7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5" y="185195"/>
            <a:ext cx="1400109" cy="11699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57063" y="1722818"/>
            <a:ext cx="9711159" cy="266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Всем привет! Перед вами интеллектуальная викторина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«Знай наших!»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Чтобы ответить на вопросы игры, не запрещается пользоваться дополнительными источниками информации, в том числе и  Интернетом. 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игры на следующем слайде.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Всем удачи!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70213" y="417157"/>
            <a:ext cx="6284857" cy="70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53832" y="1671941"/>
            <a:ext cx="9213449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города, названного в ответе на  вопрос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 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России есть только один город-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побратим, который является административным центром республики, входящей в состав Российской Федерации.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№13.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название города, о котором идёт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речь,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республики,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столицей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которой он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является.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7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27139" y="1454313"/>
            <a:ext cx="9417934" cy="30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территории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республики, указанной в качестве ответа на вопрос № 13, расположена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одна из самых высоких точек России, которая имеет высоту 5032 метра, что на 610 метров ниже самой высокой точки страны и всей Европы.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№14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Напишите название самой высокой точки республики,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упомянутой в ответе на вопрос № 13.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№15.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название самой высокой точки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России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84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5961" y="1470593"/>
            <a:ext cx="9421792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 объектов из вопросов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 14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 15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объект является действующим и самым высоким на материке Евразия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№16.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название объекта, о котором идёт речь 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назовите место, где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он находится 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России.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78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78461" y="1995930"/>
            <a:ext cx="7697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 субъекте России, который граничит с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краем, указанном в ответе на вопрос № 16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установлен данный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памятник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(см. фото).</a:t>
            </a:r>
          </a:p>
          <a:p>
            <a:pPr indent="457200" algn="just"/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№17.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 каком субъекте России установлен данный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памятник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/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Вопрос №18.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Как называется данная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композиция?.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5" y="1648219"/>
            <a:ext cx="3949646" cy="26344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0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08477" y="1604655"/>
            <a:ext cx="9225022" cy="503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Писатель, о котором шла речь в вопросе № 5, предлагал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переименовать этот город в Свято-Петроград. В городе по поводу наименования прошел референдум, но жители выбрали название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существующее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поныне. В этом городе 8 июня проходит один из самых интересных неофициальных праздников. В этот день организаторы праздника предлагают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работодателям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раньше отпускать с работы сотрудников с фамилиями Котов,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Котеночкин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т.д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№19.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Напишите название города, о котором идёт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речь.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№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Напишите название неофициального праздника,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отмечают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июня 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городе, упомянутом в ответе на вопрос № 19.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55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527858" y="300942"/>
            <a:ext cx="10664142" cy="655705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Правила игры: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Вашему вниманию предложен текст.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Вам необходимо правильно ответить </a:t>
            </a:r>
            <a:r>
              <a:rPr lang="ru-RU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вопросы после текста.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Ответы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присылаем на почту </a:t>
            </a:r>
            <a:r>
              <a:rPr lang="en-US" b="1" u="sng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viktorina1448@yandex.ru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указанием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заголовка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"Викторина. Знай Наших"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начисления баллов проста до невозможности - за каждый правильно отгаданный вопрос участник викторины получает 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балл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От каждого участника принимается только первый ответ, все последующие письма игнорируются.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введены бонусные баллы: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первым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участникам, приславшим  ответы, начисляется бонус 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 балл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первому участнику, кто правильно ответит на все вопросы, также 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+ 1 балл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Высылаем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ответы в доступной форме: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 Ответ на первый вопрос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Ответ на второй вопрос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 и т.д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можете использовать шаблон для внесения ответов, представленный на сайте школы, ниже викторины).</a:t>
            </a:r>
          </a:p>
          <a:p>
            <a:pPr fontAlgn="base"/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у Вас есть желание дать развернутый ответ, то это только приветствуется. Все ответы по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окончании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тура будут опубликованы здесь же.</a:t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Удачи в разгадывании!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Временя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разгадывание– </a:t>
            </a:r>
            <a:r>
              <a:rPr 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14.00 05.04.2020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Напоминаем, что отвечать на вопросы нужно максимально точно. Например, если в вопросе написано 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"назовите имя и фамилию..."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в ответе необходимо указать</a:t>
            </a:r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 ИМЯ и ФАМИЛИЮ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Будьте внимательны!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7063" y="1722818"/>
            <a:ext cx="9711159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Фестиваль-празднование Нового года в этом населённом пункте России для туристов проводится в конце марта – начале апреля, причина – низкие температуры воздуха. Этот фестиваль называют самым холодным праздником в мире.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№1.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Назовите населённый пункт, о котором идёт речь в тексте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№2.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фестиваль, о котором идет речь в данном задании?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7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50072" y="1329279"/>
            <a:ext cx="8862350" cy="503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попасть в населённый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пункт, упоминаемый в первом вопросе, необходимо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воспользоваться федеральной трассой, которая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имеет два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ответвления. Одно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 них, собственно,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проходит через этот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населённый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пункт. Для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жителей столицы или других крупных городов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России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удивлением бы стало, что федеральная трасса практически лишена асфальта. Дорога, длиною более 2000 километров, местами разбита, а местами вполне похожа на приличную дорогу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№3.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называется трасса, о которой идёт речь в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тексте?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№4.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Какая мрачная страница истории России связана с историей строительства этой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трассы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(событие, явление)?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6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57600" y="1664945"/>
            <a:ext cx="8233458" cy="385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Известный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советский и российский писатель запечатлел явление, о котором идет речь в вопросе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своём художественно-историческом произведении, так как он являлся непосредственным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участником этого события.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Фотография этого писателя сейчас перед вами.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№5.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Назовите фамилию, имя, отчество писателя, изображённого на фотографии.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№6.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Назовите название художественно-исторического произведения, о котором идёт речь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4" y="1756029"/>
            <a:ext cx="2749227" cy="32673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0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58632" y="1810836"/>
            <a:ext cx="9290613" cy="254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городе , в котором установлен в 2015 году памятник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писателю, имя которого вы указали в ответе на вопрос № 5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число автомобилей на душу населения выше, чем в любом другом российском городе, а по их количеству город занимает 5 место в России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№7.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 каком российском городе идёт речь в тексте? Напишите его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название.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0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4851" y="1713533"/>
            <a:ext cx="8839200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Советская и российская рок-группа из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города, упомянутого в вопросе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своей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песне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«воспела номинал купюры», которая была введена в оборот в России в 2017 году. Многие считают, что победа была достигнута благодаря этой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песне.</a:t>
            </a: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№8.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Назовите названия рок-группы и  песни, о которых идёт речь.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№9.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Купюра какого номинала, о которой идёт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речь,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была выпущена в оборот в России в 2017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году?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51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5407" y="1817226"/>
            <a:ext cx="9317619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24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купюре, упомянутой в девятом вопросе, изображён </a:t>
            </a:r>
            <a:r>
              <a:rPr lang="ru-RU" sz="24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космодром «Восточный», построенный в Амурской области. Но на территории нашей страны это не единственный полигон для запуска ракет. </a:t>
            </a:r>
            <a:endParaRPr lang="ru-RU" sz="2400" dirty="0" smtClean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№10. </a:t>
            </a:r>
            <a:r>
              <a:rPr lang="ru-RU" sz="24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название самого северного космодрома </a:t>
            </a:r>
            <a:r>
              <a:rPr lang="ru-RU" sz="24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России.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52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38819" y="623223"/>
            <a:ext cx="6284857" cy="70605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Викторина «Знай наших!»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58005" y="1699669"/>
            <a:ext cx="9294471" cy="304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области, в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которой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расположен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космодром, о котором идет речь в 10 вопросе, находится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z="2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рупнейшее коренное месторождение полезного ископаемого во всей  Европейской части России. </a:t>
            </a:r>
            <a:endParaRPr lang="ru-RU" sz="2400" dirty="0" smtClean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№11. </a:t>
            </a:r>
            <a:r>
              <a:rPr lang="ru-RU" sz="2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название субъекта (области), в котором ведётся добыча полезного ископаемого.</a:t>
            </a:r>
            <a:r>
              <a:rPr lang="ru-RU" sz="24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b="1" dirty="0" smtClean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 </a:t>
            </a:r>
            <a:r>
              <a:rPr lang="ru-RU" sz="24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№12. </a:t>
            </a:r>
            <a:r>
              <a:rPr lang="ru-RU" sz="2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Какое драгоценное полезное ископаемое добывается в этой области</a:t>
            </a:r>
            <a:r>
              <a:rPr lang="ru-RU" sz="2400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5" y="159298"/>
            <a:ext cx="1400109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827</Words>
  <Application>Microsoft Office PowerPoint</Application>
  <PresentationFormat>Широкоэкранный</PresentationFormat>
  <Paragraphs>63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  <vt:lpstr>Викторина «Знай наших!»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Simple</dc:creator>
  <cp:lastModifiedBy>Simple</cp:lastModifiedBy>
  <cp:revision>25</cp:revision>
  <dcterms:created xsi:type="dcterms:W3CDTF">2020-03-31T09:42:41Z</dcterms:created>
  <dcterms:modified xsi:type="dcterms:W3CDTF">2020-04-01T11:19:51Z</dcterms:modified>
</cp:coreProperties>
</file>