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авел Гуляев" userId="07a1aeed37c2fed2" providerId="LiveId" clId="{A578E2C6-AE65-4046-BE99-145A40413C86}"/>
    <pc:docChg chg="undo custSel addSld delSld modSld sldOrd">
      <pc:chgData name="Павел Гуляев" userId="07a1aeed37c2fed2" providerId="LiveId" clId="{A578E2C6-AE65-4046-BE99-145A40413C86}" dt="2023-04-16T17:57:28.398" v="539"/>
      <pc:docMkLst>
        <pc:docMk/>
      </pc:docMkLst>
      <pc:sldChg chg="new del">
        <pc:chgData name="Павел Гуляев" userId="07a1aeed37c2fed2" providerId="LiveId" clId="{A578E2C6-AE65-4046-BE99-145A40413C86}" dt="2023-04-16T14:53:02.908" v="2" actId="2696"/>
        <pc:sldMkLst>
          <pc:docMk/>
          <pc:sldMk cId="2308095714" sldId="256"/>
        </pc:sldMkLst>
      </pc:sldChg>
      <pc:sldChg chg="delSp modSp add mod">
        <pc:chgData name="Павел Гуляев" userId="07a1aeed37c2fed2" providerId="LiveId" clId="{A578E2C6-AE65-4046-BE99-145A40413C86}" dt="2023-04-16T17:37:49.409" v="501" actId="1076"/>
        <pc:sldMkLst>
          <pc:docMk/>
          <pc:sldMk cId="3343065909" sldId="257"/>
        </pc:sldMkLst>
        <pc:spChg chg="mod">
          <ac:chgData name="Павел Гуляев" userId="07a1aeed37c2fed2" providerId="LiveId" clId="{A578E2C6-AE65-4046-BE99-145A40413C86}" dt="2023-04-16T14:55:16.375" v="99" actId="20577"/>
          <ac:spMkLst>
            <pc:docMk/>
            <pc:sldMk cId="3343065909" sldId="257"/>
            <ac:spMk id="2" creationId="{0EB437CC-892E-91F5-E189-9E3F7E22FC81}"/>
          </ac:spMkLst>
        </pc:spChg>
        <pc:spChg chg="mod">
          <ac:chgData name="Павел Гуляев" userId="07a1aeed37c2fed2" providerId="LiveId" clId="{A578E2C6-AE65-4046-BE99-145A40413C86}" dt="2023-04-16T17:37:39.747" v="499" actId="2711"/>
          <ac:spMkLst>
            <pc:docMk/>
            <pc:sldMk cId="3343065909" sldId="257"/>
            <ac:spMk id="3" creationId="{A597E61D-CB93-58E7-43F7-9CFDAC1DB444}"/>
          </ac:spMkLst>
        </pc:spChg>
        <pc:spChg chg="mod">
          <ac:chgData name="Павел Гуляев" userId="07a1aeed37c2fed2" providerId="LiveId" clId="{A578E2C6-AE65-4046-BE99-145A40413C86}" dt="2023-04-16T17:37:49.409" v="501" actId="1076"/>
          <ac:spMkLst>
            <pc:docMk/>
            <pc:sldMk cId="3343065909" sldId="257"/>
            <ac:spMk id="5" creationId="{C001000A-57DA-4457-8C95-BC72F93DBD35}"/>
          </ac:spMkLst>
        </pc:spChg>
        <pc:spChg chg="del mod">
          <ac:chgData name="Павел Гуляев" userId="07a1aeed37c2fed2" providerId="LiveId" clId="{A578E2C6-AE65-4046-BE99-145A40413C86}" dt="2023-04-16T14:54:58.139" v="73" actId="478"/>
          <ac:spMkLst>
            <pc:docMk/>
            <pc:sldMk cId="3343065909" sldId="257"/>
            <ac:spMk id="9" creationId="{DACE1AF0-BB7B-4F1A-A7AF-1BC222CD4B28}"/>
          </ac:spMkLst>
        </pc:spChg>
        <pc:spChg chg="del mod">
          <ac:chgData name="Павел Гуляев" userId="07a1aeed37c2fed2" providerId="LiveId" clId="{A578E2C6-AE65-4046-BE99-145A40413C86}" dt="2023-04-16T14:54:41.646" v="70"/>
          <ac:spMkLst>
            <pc:docMk/>
            <pc:sldMk cId="3343065909" sldId="257"/>
            <ac:spMk id="10" creationId="{5DB50DF4-A95D-4335-B597-EC0C8397CAFC}"/>
          </ac:spMkLst>
        </pc:spChg>
        <pc:spChg chg="del">
          <ac:chgData name="Павел Гуляев" userId="07a1aeed37c2fed2" providerId="LiveId" clId="{A578E2C6-AE65-4046-BE99-145A40413C86}" dt="2023-04-16T14:54:41.643" v="68" actId="478"/>
          <ac:spMkLst>
            <pc:docMk/>
            <pc:sldMk cId="3343065909" sldId="257"/>
            <ac:spMk id="11" creationId="{5175FC0F-B242-4962-B01C-1C9221650ACC}"/>
          </ac:spMkLst>
        </pc:spChg>
        <pc:spChg chg="del">
          <ac:chgData name="Павел Гуляев" userId="07a1aeed37c2fed2" providerId="LiveId" clId="{A578E2C6-AE65-4046-BE99-145A40413C86}" dt="2023-04-16T14:54:48.201" v="71" actId="478"/>
          <ac:spMkLst>
            <pc:docMk/>
            <pc:sldMk cId="3343065909" sldId="257"/>
            <ac:spMk id="12" creationId="{18132896-C4A4-420C-A72D-E528D86F8710}"/>
          </ac:spMkLst>
        </pc:spChg>
        <pc:spChg chg="del">
          <ac:chgData name="Павел Гуляев" userId="07a1aeed37c2fed2" providerId="LiveId" clId="{A578E2C6-AE65-4046-BE99-145A40413C86}" dt="2023-04-16T14:54:48.201" v="71" actId="478"/>
          <ac:spMkLst>
            <pc:docMk/>
            <pc:sldMk cId="3343065909" sldId="257"/>
            <ac:spMk id="13" creationId="{93E4A8AC-6570-4293-83A4-BB9CFE3E6F7F}"/>
          </ac:spMkLst>
        </pc:spChg>
        <pc:spChg chg="del">
          <ac:chgData name="Павел Гуляев" userId="07a1aeed37c2fed2" providerId="LiveId" clId="{A578E2C6-AE65-4046-BE99-145A40413C86}" dt="2023-04-16T14:54:48.201" v="71" actId="478"/>
          <ac:spMkLst>
            <pc:docMk/>
            <pc:sldMk cId="3343065909" sldId="257"/>
            <ac:spMk id="14" creationId="{32220269-2259-4A67-A1FC-ABF171825C0D}"/>
          </ac:spMkLst>
        </pc:spChg>
      </pc:sldChg>
      <pc:sldChg chg="delSp modSp mod modAnim">
        <pc:chgData name="Павел Гуляев" userId="07a1aeed37c2fed2" providerId="LiveId" clId="{A578E2C6-AE65-4046-BE99-145A40413C86}" dt="2023-04-16T15:01:31.652" v="213"/>
        <pc:sldMkLst>
          <pc:docMk/>
          <pc:sldMk cId="3683304344" sldId="258"/>
        </pc:sldMkLst>
        <pc:spChg chg="mod">
          <ac:chgData name="Павел Гуляев" userId="07a1aeed37c2fed2" providerId="LiveId" clId="{A578E2C6-AE65-4046-BE99-145A40413C86}" dt="2023-04-16T14:59:30.989" v="168" actId="6549"/>
          <ac:spMkLst>
            <pc:docMk/>
            <pc:sldMk cId="3683304344" sldId="258"/>
            <ac:spMk id="2" creationId="{4641C463-E0D7-DEDF-9FBC-EF72E7BDB225}"/>
          </ac:spMkLst>
        </pc:spChg>
        <pc:spChg chg="mod">
          <ac:chgData name="Павел Гуляев" userId="07a1aeed37c2fed2" providerId="LiveId" clId="{A578E2C6-AE65-4046-BE99-145A40413C86}" dt="2023-04-16T14:59:45.025" v="169" actId="1076"/>
          <ac:spMkLst>
            <pc:docMk/>
            <pc:sldMk cId="3683304344" sldId="258"/>
            <ac:spMk id="4" creationId="{B53847B6-C637-44EC-8E90-E6968D8D8B40}"/>
          </ac:spMkLst>
        </pc:spChg>
        <pc:spChg chg="mod">
          <ac:chgData name="Павел Гуляев" userId="07a1aeed37c2fed2" providerId="LiveId" clId="{A578E2C6-AE65-4046-BE99-145A40413C86}" dt="2023-04-16T14:59:13.851" v="165" actId="1076"/>
          <ac:spMkLst>
            <pc:docMk/>
            <pc:sldMk cId="3683304344" sldId="258"/>
            <ac:spMk id="12" creationId="{6704BACC-08DB-441C-9F62-0976BA4DE8BC}"/>
          </ac:spMkLst>
        </pc:spChg>
        <pc:spChg chg="mod">
          <ac:chgData name="Павел Гуляев" userId="07a1aeed37c2fed2" providerId="LiveId" clId="{A578E2C6-AE65-4046-BE99-145A40413C86}" dt="2023-04-16T14:59:45.025" v="169" actId="1076"/>
          <ac:spMkLst>
            <pc:docMk/>
            <pc:sldMk cId="3683304344" sldId="258"/>
            <ac:spMk id="14" creationId="{37CDE253-2779-40BE-AF25-462B95827567}"/>
          </ac:spMkLst>
        </pc:spChg>
        <pc:spChg chg="mod">
          <ac:chgData name="Павел Гуляев" userId="07a1aeed37c2fed2" providerId="LiveId" clId="{A578E2C6-AE65-4046-BE99-145A40413C86}" dt="2023-04-16T14:59:45.025" v="169" actId="1076"/>
          <ac:spMkLst>
            <pc:docMk/>
            <pc:sldMk cId="3683304344" sldId="258"/>
            <ac:spMk id="16" creationId="{C040CA17-B51B-4CD5-B753-7885AEA7CDE3}"/>
          </ac:spMkLst>
        </pc:spChg>
        <pc:spChg chg="mod">
          <ac:chgData name="Павел Гуляев" userId="07a1aeed37c2fed2" providerId="LiveId" clId="{A578E2C6-AE65-4046-BE99-145A40413C86}" dt="2023-04-16T15:00:37.707" v="207" actId="20577"/>
          <ac:spMkLst>
            <pc:docMk/>
            <pc:sldMk cId="3683304344" sldId="258"/>
            <ac:spMk id="18" creationId="{6CC87E24-CF70-46C6-9275-1F4719D3D450}"/>
          </ac:spMkLst>
        </pc:spChg>
        <pc:spChg chg="mod">
          <ac:chgData name="Павел Гуляев" userId="07a1aeed37c2fed2" providerId="LiveId" clId="{A578E2C6-AE65-4046-BE99-145A40413C86}" dt="2023-04-16T15:00:44.376" v="208" actId="1076"/>
          <ac:spMkLst>
            <pc:docMk/>
            <pc:sldMk cId="3683304344" sldId="258"/>
            <ac:spMk id="20" creationId="{25CB1837-5F2E-497E-AEE9-16936A150CE2}"/>
          </ac:spMkLst>
        </pc:spChg>
        <pc:picChg chg="del">
          <ac:chgData name="Павел Гуляев" userId="07a1aeed37c2fed2" providerId="LiveId" clId="{A578E2C6-AE65-4046-BE99-145A40413C86}" dt="2023-04-16T14:56:41.004" v="102" actId="478"/>
          <ac:picMkLst>
            <pc:docMk/>
            <pc:sldMk cId="3683304344" sldId="258"/>
            <ac:picMk id="19" creationId="{786D381B-6E17-418A-A6F8-C90F7FA7CCF2}"/>
          </ac:picMkLst>
        </pc:picChg>
        <pc:picChg chg="del">
          <ac:chgData name="Павел Гуляев" userId="07a1aeed37c2fed2" providerId="LiveId" clId="{A578E2C6-AE65-4046-BE99-145A40413C86}" dt="2023-04-16T14:56:38.446" v="101" actId="478"/>
          <ac:picMkLst>
            <pc:docMk/>
            <pc:sldMk cId="3683304344" sldId="258"/>
            <ac:picMk id="21" creationId="{1408E758-5DE0-4A35-BFB2-1E90DFD7F230}"/>
          </ac:picMkLst>
        </pc:picChg>
        <pc:picChg chg="del">
          <ac:chgData name="Павел Гуляев" userId="07a1aeed37c2fed2" providerId="LiveId" clId="{A578E2C6-AE65-4046-BE99-145A40413C86}" dt="2023-04-16T14:56:38.446" v="101" actId="478"/>
          <ac:picMkLst>
            <pc:docMk/>
            <pc:sldMk cId="3683304344" sldId="258"/>
            <ac:picMk id="22" creationId="{58E6A975-D8F4-46D4-9662-4CE1E275A8C7}"/>
          </ac:picMkLst>
        </pc:picChg>
        <pc:picChg chg="del">
          <ac:chgData name="Павел Гуляев" userId="07a1aeed37c2fed2" providerId="LiveId" clId="{A578E2C6-AE65-4046-BE99-145A40413C86}" dt="2023-04-16T14:56:32.178" v="100" actId="478"/>
          <ac:picMkLst>
            <pc:docMk/>
            <pc:sldMk cId="3683304344" sldId="258"/>
            <ac:picMk id="23" creationId="{9C33A49C-0C43-40E9-A0CF-2A5C8F5BD35F}"/>
          </ac:picMkLst>
        </pc:picChg>
        <pc:picChg chg="del">
          <ac:chgData name="Павел Гуляев" userId="07a1aeed37c2fed2" providerId="LiveId" clId="{A578E2C6-AE65-4046-BE99-145A40413C86}" dt="2023-04-16T14:56:38.446" v="101" actId="478"/>
          <ac:picMkLst>
            <pc:docMk/>
            <pc:sldMk cId="3683304344" sldId="258"/>
            <ac:picMk id="24" creationId="{ED8EA362-970F-4F0C-A91F-8FA9707E3929}"/>
          </ac:picMkLst>
        </pc:picChg>
      </pc:sldChg>
      <pc:sldChg chg="addSp delSp modSp new mod modAnim">
        <pc:chgData name="Павел Гуляев" userId="07a1aeed37c2fed2" providerId="LiveId" clId="{A578E2C6-AE65-4046-BE99-145A40413C86}" dt="2023-04-16T16:06:30.792" v="451"/>
        <pc:sldMkLst>
          <pc:docMk/>
          <pc:sldMk cId="551384418" sldId="259"/>
        </pc:sldMkLst>
        <pc:spChg chg="mod">
          <ac:chgData name="Павел Гуляев" userId="07a1aeed37c2fed2" providerId="LiveId" clId="{A578E2C6-AE65-4046-BE99-145A40413C86}" dt="2023-04-16T15:48:17.110" v="234" actId="20577"/>
          <ac:spMkLst>
            <pc:docMk/>
            <pc:sldMk cId="551384418" sldId="259"/>
            <ac:spMk id="2" creationId="{E2BA1311-0C8E-4CF7-A668-6A550A0C4205}"/>
          </ac:spMkLst>
        </pc:spChg>
        <pc:spChg chg="del">
          <ac:chgData name="Павел Гуляев" userId="07a1aeed37c2fed2" providerId="LiveId" clId="{A578E2C6-AE65-4046-BE99-145A40413C86}" dt="2023-04-16T15:53:59.158" v="235" actId="931"/>
          <ac:spMkLst>
            <pc:docMk/>
            <pc:sldMk cId="551384418" sldId="259"/>
            <ac:spMk id="3" creationId="{454333DA-F04C-429C-9710-374F44E43B73}"/>
          </ac:spMkLst>
        </pc:spChg>
        <pc:picChg chg="add mod">
          <ac:chgData name="Павел Гуляев" userId="07a1aeed37c2fed2" providerId="LiveId" clId="{A578E2C6-AE65-4046-BE99-145A40413C86}" dt="2023-04-16T15:54:02.403" v="236" actId="1076"/>
          <ac:picMkLst>
            <pc:docMk/>
            <pc:sldMk cId="551384418" sldId="259"/>
            <ac:picMk id="5" creationId="{0DDDDD8B-9D5B-4147-8A51-FFF0BB5FD3D0}"/>
          </ac:picMkLst>
        </pc:picChg>
        <pc:picChg chg="add del mod">
          <ac:chgData name="Павел Гуляев" userId="07a1aeed37c2fed2" providerId="LiveId" clId="{A578E2C6-AE65-4046-BE99-145A40413C86}" dt="2023-04-16T15:55:06.376" v="240" actId="478"/>
          <ac:picMkLst>
            <pc:docMk/>
            <pc:sldMk cId="551384418" sldId="259"/>
            <ac:picMk id="7" creationId="{25AC41B4-6ECB-41F7-90A2-5B7CE53BBA3C}"/>
          </ac:picMkLst>
        </pc:picChg>
        <pc:picChg chg="add del mod">
          <ac:chgData name="Павел Гуляев" userId="07a1aeed37c2fed2" providerId="LiveId" clId="{A578E2C6-AE65-4046-BE99-145A40413C86}" dt="2023-04-16T15:55:18.070" v="242" actId="21"/>
          <ac:picMkLst>
            <pc:docMk/>
            <pc:sldMk cId="551384418" sldId="259"/>
            <ac:picMk id="9" creationId="{83B7BB86-5C4F-4BC1-BD21-5802A917E2BB}"/>
          </ac:picMkLst>
        </pc:picChg>
        <pc:picChg chg="add del mod">
          <ac:chgData name="Павел Гуляев" userId="07a1aeed37c2fed2" providerId="LiveId" clId="{A578E2C6-AE65-4046-BE99-145A40413C86}" dt="2023-04-16T15:57:15.996" v="245" actId="478"/>
          <ac:picMkLst>
            <pc:docMk/>
            <pc:sldMk cId="551384418" sldId="259"/>
            <ac:picMk id="11" creationId="{620AF16F-20F4-4421-93DF-68CFFC963220}"/>
          </ac:picMkLst>
        </pc:picChg>
        <pc:picChg chg="add mod">
          <ac:chgData name="Павел Гуляев" userId="07a1aeed37c2fed2" providerId="LiveId" clId="{A578E2C6-AE65-4046-BE99-145A40413C86}" dt="2023-04-16T15:57:34.543" v="250" actId="1076"/>
          <ac:picMkLst>
            <pc:docMk/>
            <pc:sldMk cId="551384418" sldId="259"/>
            <ac:picMk id="13" creationId="{C8246549-420B-494C-9061-1F1B1012AD6C}"/>
          </ac:picMkLst>
        </pc:picChg>
      </pc:sldChg>
      <pc:sldChg chg="addSp delSp modSp new mod modAnim">
        <pc:chgData name="Павел Гуляев" userId="07a1aeed37c2fed2" providerId="LiveId" clId="{A578E2C6-AE65-4046-BE99-145A40413C86}" dt="2023-04-16T16:06:59.466" v="454" actId="20577"/>
        <pc:sldMkLst>
          <pc:docMk/>
          <pc:sldMk cId="3827841170" sldId="260"/>
        </pc:sldMkLst>
        <pc:spChg chg="mod">
          <ac:chgData name="Павел Гуляев" userId="07a1aeed37c2fed2" providerId="LiveId" clId="{A578E2C6-AE65-4046-BE99-145A40413C86}" dt="2023-04-16T16:01:13.984" v="366" actId="14100"/>
          <ac:spMkLst>
            <pc:docMk/>
            <pc:sldMk cId="3827841170" sldId="260"/>
            <ac:spMk id="2" creationId="{DF4CEA63-7643-49D9-8C93-362EF76AF577}"/>
          </ac:spMkLst>
        </pc:spChg>
        <pc:spChg chg="del mod">
          <ac:chgData name="Павел Гуляев" userId="07a1aeed37c2fed2" providerId="LiveId" clId="{A578E2C6-AE65-4046-BE99-145A40413C86}" dt="2023-04-16T16:00:28.243" v="349"/>
          <ac:spMkLst>
            <pc:docMk/>
            <pc:sldMk cId="3827841170" sldId="260"/>
            <ac:spMk id="3" creationId="{81C697EB-C558-4C2A-9EAE-B036B9062129}"/>
          </ac:spMkLst>
        </pc:spChg>
        <pc:spChg chg="add del mod">
          <ac:chgData name="Павел Гуляев" userId="07a1aeed37c2fed2" providerId="LiveId" clId="{A578E2C6-AE65-4046-BE99-145A40413C86}" dt="2023-04-16T16:00:23.769" v="344"/>
          <ac:spMkLst>
            <pc:docMk/>
            <pc:sldMk cId="3827841170" sldId="260"/>
            <ac:spMk id="4" creationId="{1F0E983F-2B48-45DE-B302-B406504BB4AD}"/>
          </ac:spMkLst>
        </pc:spChg>
        <pc:spChg chg="add del mod">
          <ac:chgData name="Павел Гуляев" userId="07a1aeed37c2fed2" providerId="LiveId" clId="{A578E2C6-AE65-4046-BE99-145A40413C86}" dt="2023-04-16T16:00:23.415" v="343"/>
          <ac:spMkLst>
            <pc:docMk/>
            <pc:sldMk cId="3827841170" sldId="260"/>
            <ac:spMk id="5" creationId="{5AE482EC-713C-4E43-8E4B-3DD8044F6C5D}"/>
          </ac:spMkLst>
        </pc:spChg>
        <pc:spChg chg="add del mod">
          <ac:chgData name="Павел Гуляев" userId="07a1aeed37c2fed2" providerId="LiveId" clId="{A578E2C6-AE65-4046-BE99-145A40413C86}" dt="2023-04-16T16:00:23.223" v="342"/>
          <ac:spMkLst>
            <pc:docMk/>
            <pc:sldMk cId="3827841170" sldId="260"/>
            <ac:spMk id="6" creationId="{1B9E1A8C-CFBD-433E-9F86-68D18DE4809A}"/>
          </ac:spMkLst>
        </pc:spChg>
        <pc:spChg chg="add del mod">
          <ac:chgData name="Павел Гуляев" userId="07a1aeed37c2fed2" providerId="LiveId" clId="{A578E2C6-AE65-4046-BE99-145A40413C86}" dt="2023-04-16T16:00:20.203" v="332"/>
          <ac:spMkLst>
            <pc:docMk/>
            <pc:sldMk cId="3827841170" sldId="260"/>
            <ac:spMk id="7" creationId="{906E1BD7-079B-421A-B44C-44F783FE314D}"/>
          </ac:spMkLst>
        </pc:spChg>
        <pc:spChg chg="add mod">
          <ac:chgData name="Павел Гуляев" userId="07a1aeed37c2fed2" providerId="LiveId" clId="{A578E2C6-AE65-4046-BE99-145A40413C86}" dt="2023-04-16T16:06:59.466" v="454" actId="20577"/>
          <ac:spMkLst>
            <pc:docMk/>
            <pc:sldMk cId="3827841170" sldId="260"/>
            <ac:spMk id="8" creationId="{7CE2978B-D00E-463E-BE0F-B4F010112958}"/>
          </ac:spMkLst>
        </pc:spChg>
        <pc:spChg chg="add del mod">
          <ac:chgData name="Павел Гуляев" userId="07a1aeed37c2fed2" providerId="LiveId" clId="{A578E2C6-AE65-4046-BE99-145A40413C86}" dt="2023-04-16T16:01:27.086" v="369" actId="478"/>
          <ac:spMkLst>
            <pc:docMk/>
            <pc:sldMk cId="3827841170" sldId="260"/>
            <ac:spMk id="9" creationId="{8D6E1C19-4F36-48BA-BABD-5A1A4256335A}"/>
          </ac:spMkLst>
        </pc:spChg>
        <pc:spChg chg="add del mod">
          <ac:chgData name="Павел Гуляев" userId="07a1aeed37c2fed2" providerId="LiveId" clId="{A578E2C6-AE65-4046-BE99-145A40413C86}" dt="2023-04-16T16:02:34.396" v="399" actId="21"/>
          <ac:spMkLst>
            <pc:docMk/>
            <pc:sldMk cId="3827841170" sldId="260"/>
            <ac:spMk id="10" creationId="{3D3E5E4E-CC16-48A2-8A40-99A5E9330304}"/>
          </ac:spMkLst>
        </pc:spChg>
        <pc:spChg chg="add del mod">
          <ac:chgData name="Павел Гуляев" userId="07a1aeed37c2fed2" providerId="LiveId" clId="{A578E2C6-AE65-4046-BE99-145A40413C86}" dt="2023-04-16T16:03:48.322" v="427"/>
          <ac:spMkLst>
            <pc:docMk/>
            <pc:sldMk cId="3827841170" sldId="260"/>
            <ac:spMk id="11" creationId="{EB59EA2E-AB97-4DF3-8691-A1F3CC1C576F}"/>
          </ac:spMkLst>
        </pc:spChg>
      </pc:sldChg>
      <pc:sldChg chg="addSp delSp modSp new mod ord">
        <pc:chgData name="Павел Гуляев" userId="07a1aeed37c2fed2" providerId="LiveId" clId="{A578E2C6-AE65-4046-BE99-145A40413C86}" dt="2023-04-16T17:38:59.207" v="502"/>
        <pc:sldMkLst>
          <pc:docMk/>
          <pc:sldMk cId="1825929823" sldId="261"/>
        </pc:sldMkLst>
        <pc:spChg chg="mod">
          <ac:chgData name="Павел Гуляев" userId="07a1aeed37c2fed2" providerId="LiveId" clId="{A578E2C6-AE65-4046-BE99-145A40413C86}" dt="2023-04-16T17:37:21.505" v="498" actId="20577"/>
          <ac:spMkLst>
            <pc:docMk/>
            <pc:sldMk cId="1825929823" sldId="261"/>
            <ac:spMk id="2" creationId="{D80FC0B4-2A95-4509-931A-00873578B3E6}"/>
          </ac:spMkLst>
        </pc:spChg>
        <pc:spChg chg="del">
          <ac:chgData name="Павел Гуляев" userId="07a1aeed37c2fed2" providerId="LiveId" clId="{A578E2C6-AE65-4046-BE99-145A40413C86}" dt="2023-04-16T17:38:59.207" v="502"/>
          <ac:spMkLst>
            <pc:docMk/>
            <pc:sldMk cId="1825929823" sldId="261"/>
            <ac:spMk id="3" creationId="{396C57ED-4259-4715-9217-EA09BE68B817}"/>
          </ac:spMkLst>
        </pc:spChg>
        <pc:picChg chg="add mod">
          <ac:chgData name="Павел Гуляев" userId="07a1aeed37c2fed2" providerId="LiveId" clId="{A578E2C6-AE65-4046-BE99-145A40413C86}" dt="2023-04-16T17:38:59.207" v="502"/>
          <ac:picMkLst>
            <pc:docMk/>
            <pc:sldMk cId="1825929823" sldId="261"/>
            <ac:picMk id="5" creationId="{9A51F703-9588-4C34-AE41-EF5C6215A872}"/>
          </ac:picMkLst>
        </pc:picChg>
      </pc:sldChg>
      <pc:sldChg chg="modSp new mod modAnim">
        <pc:chgData name="Павел Гуляев" userId="07a1aeed37c2fed2" providerId="LiveId" clId="{A578E2C6-AE65-4046-BE99-145A40413C86}" dt="2023-04-16T17:57:28.398" v="539"/>
        <pc:sldMkLst>
          <pc:docMk/>
          <pc:sldMk cId="1145535430" sldId="262"/>
        </pc:sldMkLst>
        <pc:spChg chg="mod">
          <ac:chgData name="Павел Гуляев" userId="07a1aeed37c2fed2" providerId="LiveId" clId="{A578E2C6-AE65-4046-BE99-145A40413C86}" dt="2023-04-16T17:53:56.450" v="511" actId="122"/>
          <ac:spMkLst>
            <pc:docMk/>
            <pc:sldMk cId="1145535430" sldId="262"/>
            <ac:spMk id="2" creationId="{BC74C1CC-3EF2-43B5-ABF0-FC1642F2F18D}"/>
          </ac:spMkLst>
        </pc:spChg>
        <pc:spChg chg="mod">
          <ac:chgData name="Павел Гуляев" userId="07a1aeed37c2fed2" providerId="LiveId" clId="{A578E2C6-AE65-4046-BE99-145A40413C86}" dt="2023-04-16T17:55:09.767" v="522" actId="1076"/>
          <ac:spMkLst>
            <pc:docMk/>
            <pc:sldMk cId="1145535430" sldId="262"/>
            <ac:spMk id="3" creationId="{D1B88D20-68A2-4546-9CC4-95A399395C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B39D3-A980-48C5-A19B-8ADE948902AC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E05B4-0263-4F74-BAF4-FA59B00CE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97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05B4-0263-4F74-BAF4-FA59B00CE4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08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3F6-9AFF-4D6E-93B6-8A4D66AF268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CA5-0526-4985-9D56-F86F49152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96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3F6-9AFF-4D6E-93B6-8A4D66AF268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CA5-0526-4985-9D56-F86F49152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32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3F6-9AFF-4D6E-93B6-8A4D66AF268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CA5-0526-4985-9D56-F86F49152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408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3F6-9AFF-4D6E-93B6-8A4D66AF268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CA5-0526-4985-9D56-F86F49152FA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7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3F6-9AFF-4D6E-93B6-8A4D66AF268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CA5-0526-4985-9D56-F86F49152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066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3F6-9AFF-4D6E-93B6-8A4D66AF268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CA5-0526-4985-9D56-F86F49152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640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3F6-9AFF-4D6E-93B6-8A4D66AF268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CA5-0526-4985-9D56-F86F49152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331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3F6-9AFF-4D6E-93B6-8A4D66AF268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CA5-0526-4985-9D56-F86F49152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849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3F6-9AFF-4D6E-93B6-8A4D66AF268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CA5-0526-4985-9D56-F86F49152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74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3F6-9AFF-4D6E-93B6-8A4D66AF268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CA5-0526-4985-9D56-F86F49152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95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3F6-9AFF-4D6E-93B6-8A4D66AF268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CA5-0526-4985-9D56-F86F49152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19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3F6-9AFF-4D6E-93B6-8A4D66AF268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CA5-0526-4985-9D56-F86F49152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9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3F6-9AFF-4D6E-93B6-8A4D66AF268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CA5-0526-4985-9D56-F86F49152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62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3F6-9AFF-4D6E-93B6-8A4D66AF268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CA5-0526-4985-9D56-F86F49152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77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3F6-9AFF-4D6E-93B6-8A4D66AF268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CA5-0526-4985-9D56-F86F49152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0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3F6-9AFF-4D6E-93B6-8A4D66AF268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CA5-0526-4985-9D56-F86F49152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46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C3F6-9AFF-4D6E-93B6-8A4D66AF268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7CA5-0526-4985-9D56-F86F49152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42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91C3F6-9AFF-4D6E-93B6-8A4D66AF2686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B7CA5-0526-4985-9D56-F86F49152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503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437CC-892E-91F5-E189-9E3F7E22F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299" y="2712910"/>
            <a:ext cx="8915399" cy="1432179"/>
          </a:xfrm>
        </p:spPr>
        <p:txBody>
          <a:bodyPr>
            <a:normAutofit fontScale="90000"/>
          </a:bodyPr>
          <a:lstStyle/>
          <a:p>
            <a:br>
              <a:rPr lang="ru-RU" sz="4900" dirty="0">
                <a:solidFill>
                  <a:schemeClr val="tx1"/>
                </a:solidFill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900" dirty="0">
                <a:solidFill>
                  <a:schemeClr val="tx1"/>
                </a:solidFill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ПРОГРАММНОГО МОДУЛЯ ДЛЯ </a:t>
            </a:r>
            <a:r>
              <a:rPr lang="ru-RU" sz="4900" dirty="0"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АРЕНДЫ АВТОМОБИЛЕЙ</a:t>
            </a:r>
            <a:endParaRPr lang="ru-RU" sz="4900" dirty="0">
              <a:solidFill>
                <a:schemeClr val="tx1"/>
              </a:solidFill>
              <a:latin typeface="Corbel Light" panose="020B03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97E61D-CB93-58E7-43F7-9CFDAC1DB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1409" y="5366402"/>
            <a:ext cx="5120591" cy="1126283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Выполнил: Гуляев П.С.</a:t>
            </a:r>
          </a:p>
          <a:p>
            <a:pPr algn="r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группа 403</a:t>
            </a:r>
          </a:p>
          <a:p>
            <a:pPr algn="r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Руководитель: Лукьянова Н.В.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ru-RU" sz="2800" dirty="0">
              <a:latin typeface="Corbel Light" panose="020B03030202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1000A-57DA-4457-8C95-BC72F93DBD35}"/>
              </a:ext>
            </a:extLst>
          </p:cNvPr>
          <p:cNvSpPr txBox="1"/>
          <p:nvPr/>
        </p:nvSpPr>
        <p:spPr>
          <a:xfrm>
            <a:off x="742949" y="30309"/>
            <a:ext cx="10706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Corbel Light" panose="020B0303020204020204" pitchFamily="34" charset="0"/>
              </a:rPr>
              <a:t>Краевое государственное бюджетное профессиональное образовательное учреждение "Барнаульский государственный педагогический колледж имени Василия Константиновича Штильке"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CBD81E-337F-4F06-986D-588C3B590BB1}"/>
              </a:ext>
            </a:extLst>
          </p:cNvPr>
          <p:cNvSpPr txBox="1"/>
          <p:nvPr/>
        </p:nvSpPr>
        <p:spPr>
          <a:xfrm>
            <a:off x="5305082" y="6508370"/>
            <a:ext cx="1581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Corbel Light" panose="020B0303020204020204" pitchFamily="34" charset="0"/>
              </a:rPr>
              <a:t>Барнаул, 2023</a:t>
            </a:r>
            <a:endParaRPr lang="ru-RU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06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1C463-E0D7-DEDF-9FBC-EF72E7BD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480" y="1421228"/>
            <a:ext cx="7982522" cy="1280890"/>
          </a:xfrm>
        </p:spPr>
        <p:txBody>
          <a:bodyPr>
            <a:noAutofit/>
          </a:bodyPr>
          <a:lstStyle/>
          <a:p>
            <a:br>
              <a:rPr lang="ru-RU" sz="2400" dirty="0">
                <a:solidFill>
                  <a:schemeClr val="tx1"/>
                </a:solidFill>
              </a:rPr>
            </a:b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53847B6-C637-44EC-8E90-E6968D8D8B40}"/>
              </a:ext>
            </a:extLst>
          </p:cNvPr>
          <p:cNvSpPr/>
          <p:nvPr/>
        </p:nvSpPr>
        <p:spPr>
          <a:xfrm>
            <a:off x="812800" y="2061673"/>
            <a:ext cx="103771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latin typeface="Corbel Light" panose="020B0303020204020204" pitchFamily="34" charset="0"/>
                <a:ea typeface="Yu Gothic Medium" panose="020B0500000000000000" pitchFamily="34" charset="-128"/>
              </a:rPr>
              <a:t>Задачи исследования</a:t>
            </a:r>
            <a:r>
              <a:rPr lang="ru-RU" sz="3200" dirty="0">
                <a:latin typeface="Corbel Light" panose="020B0303020204020204" pitchFamily="34" charset="0"/>
                <a:ea typeface="Yu Gothic Medium" panose="020B0500000000000000" pitchFamily="34" charset="-128"/>
              </a:rPr>
              <a:t>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04BACC-08DB-441C-9F62-0976BA4DE8BC}"/>
              </a:ext>
            </a:extLst>
          </p:cNvPr>
          <p:cNvSpPr txBox="1"/>
          <p:nvPr/>
        </p:nvSpPr>
        <p:spPr>
          <a:xfrm>
            <a:off x="643304" y="211525"/>
            <a:ext cx="100965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Corbel Light" panose="020B0303020204020204" pitchFamily="34" charset="0"/>
              </a:rPr>
              <a:t>Цель исследования </a:t>
            </a:r>
            <a:r>
              <a:rPr lang="ru-RU" sz="3200" dirty="0">
                <a:latin typeface="Corbel Light" panose="020B0303020204020204" pitchFamily="34" charset="0"/>
              </a:rPr>
              <a:t>– разработать программный модуль для аренды автомобилей.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DE253-2779-40BE-AF25-462B95827567}"/>
              </a:ext>
            </a:extLst>
          </p:cNvPr>
          <p:cNvSpPr txBox="1"/>
          <p:nvPr/>
        </p:nvSpPr>
        <p:spPr>
          <a:xfrm>
            <a:off x="812800" y="2814321"/>
            <a:ext cx="100965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sz="3200" dirty="0">
                <a:latin typeface="Corbel Light" panose="020B0303020204020204" pitchFamily="34" charset="0"/>
                <a:ea typeface="Yu Gothic Medium" panose="020B0500000000000000" pitchFamily="34" charset="-128"/>
              </a:rPr>
              <a:t>Провести анализ предметной области данной проблемы;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40CA17-B51B-4CD5-B753-7885AEA7CDE3}"/>
              </a:ext>
            </a:extLst>
          </p:cNvPr>
          <p:cNvSpPr txBox="1"/>
          <p:nvPr/>
        </p:nvSpPr>
        <p:spPr>
          <a:xfrm>
            <a:off x="812800" y="3962721"/>
            <a:ext cx="1137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sz="3200" dirty="0">
                <a:latin typeface="Corbel Light" panose="020B0303020204020204" pitchFamily="34" charset="0"/>
                <a:ea typeface="Yu Gothic Medium" panose="020B0500000000000000" pitchFamily="34" charset="-128"/>
              </a:rPr>
              <a:t>Ознакомиться с требованиями к программным модулям;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87E24-CF70-46C6-9275-1F4719D3D450}"/>
              </a:ext>
            </a:extLst>
          </p:cNvPr>
          <p:cNvSpPr txBox="1"/>
          <p:nvPr/>
        </p:nvSpPr>
        <p:spPr>
          <a:xfrm>
            <a:off x="812800" y="4675101"/>
            <a:ext cx="100965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sz="3200" dirty="0">
                <a:latin typeface="Corbel Light" panose="020B0303020204020204" pitchFamily="34" charset="0"/>
                <a:ea typeface="Yu Gothic Medium" panose="020B0500000000000000" pitchFamily="34" charset="-128"/>
              </a:rPr>
              <a:t>Разработать программный модуль аренда автомобилей;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CB1837-5F2E-497E-AEE9-16936A150CE2}"/>
              </a:ext>
            </a:extLst>
          </p:cNvPr>
          <p:cNvSpPr txBox="1"/>
          <p:nvPr/>
        </p:nvSpPr>
        <p:spPr>
          <a:xfrm>
            <a:off x="812800" y="5752319"/>
            <a:ext cx="10096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Corbel Light" panose="020B0303020204020204" pitchFamily="34" charset="0"/>
                <a:ea typeface="Yu Gothic Medium" panose="020B0500000000000000" pitchFamily="34" charset="-128"/>
              </a:rPr>
              <a:t>Тестирование разработанного ПО.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98DD208-C14E-40E2-8D8A-534DF6912616}"/>
              </a:ext>
            </a:extLst>
          </p:cNvPr>
          <p:cNvSpPr txBox="1">
            <a:spLocks/>
          </p:cNvSpPr>
          <p:nvPr/>
        </p:nvSpPr>
        <p:spPr>
          <a:xfrm>
            <a:off x="838200" y="-1353093"/>
            <a:ext cx="10839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Corbel Light" panose="020B0303020204020204" pitchFamily="34" charset="0"/>
              </a:rPr>
              <a:t>Площадки для размещения веб-приложения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683304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A1311-0C8E-4CF7-A668-6A550A0C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DDDDD8B-9D5B-4147-8A51-FFF0BB5FD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23" y="2026261"/>
            <a:ext cx="4195762" cy="4195762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8246549-420B-494C-9061-1F1B1012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84" y="1245758"/>
            <a:ext cx="4521995" cy="45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8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CEA63-7643-49D9-8C93-362EF76A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602" y="373511"/>
            <a:ext cx="8825657" cy="1165143"/>
          </a:xfrm>
        </p:spPr>
        <p:txBody>
          <a:bodyPr/>
          <a:lstStyle/>
          <a:p>
            <a:r>
              <a:rPr lang="ru-RU" dirty="0"/>
              <a:t>Дополнительные библиотеки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CE2978B-D00E-463E-BE0F-B4F010112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73602" y="2793639"/>
            <a:ext cx="1069707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Библиотека - </a:t>
            </a:r>
            <a:r>
              <a:rPr kumimoji="0" lang="ru-RU" altLang="ru-RU" sz="4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System</a:t>
            </a:r>
            <a:r>
              <a:rPr kumimoji="0" lang="ru-RU" altLang="ru-RU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IO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914400" indent="-9144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4800" cap="none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Библиотека - </a:t>
            </a:r>
            <a:r>
              <a:rPr lang="ru-RU" altLang="ru-RU" sz="4800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System.Data.OleDb</a:t>
            </a:r>
            <a:r>
              <a:rPr lang="ru-RU" altLang="ru-RU" sz="4800" cap="none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ru-RU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kumimoji="0" lang="en-US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84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FC0B4-2A95-4509-931A-00873578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программного модуля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51F703-9588-4C34-AE41-EF5C6215A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35" y="2070078"/>
            <a:ext cx="6530906" cy="4160881"/>
          </a:xfrm>
        </p:spPr>
      </p:pic>
    </p:spTree>
    <p:extLst>
      <p:ext uri="{BB962C8B-B14F-4D97-AF65-F5344CB8AC3E}">
        <p14:creationId xmlns:p14="http://schemas.microsoft.com/office/powerpoint/2010/main" val="182592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4C1CC-3EF2-43B5-ABF0-FC1642F2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164972"/>
            <a:ext cx="8825657" cy="731843"/>
          </a:xfrm>
        </p:spPr>
        <p:txBody>
          <a:bodyPr/>
          <a:lstStyle/>
          <a:p>
            <a:pPr algn="ctr"/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B88D20-68A2-4546-9CC4-95A399395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839" y="896815"/>
            <a:ext cx="9690467" cy="5162996"/>
          </a:xfrm>
        </p:spPr>
        <p:txBody>
          <a:bodyPr>
            <a:normAutofit fontScale="92500" lnSpcReduction="20000"/>
          </a:bodyPr>
          <a:lstStyle/>
          <a:p>
            <a:pPr algn="just"/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На основе полученной информации были сформулированы задачи, по созданию программного модуля аренды автомобилей.</a:t>
            </a:r>
          </a:p>
          <a:p>
            <a:r>
              <a:rPr lang="ru-RU" dirty="0">
                <a:solidFill>
                  <a:schemeClr val="tx1"/>
                </a:solidFill>
              </a:rPr>
              <a:t>Удалось создать удобный пользовательский интерфейс, позволяющий быстро и без наличия специальных навыков работать с программой. Нам удалось выполнить все выявленные в начале разработки информационной системы задачи и достичь поставленных целей.</a:t>
            </a:r>
          </a:p>
          <a:p>
            <a:r>
              <a:rPr lang="ru-RU" dirty="0">
                <a:solidFill>
                  <a:schemeClr val="tx1"/>
                </a:solidFill>
              </a:rPr>
              <a:t>Для создания программного продукта были проанализированы и сравнены различные средства проектирования и разработки баз данных, языка программирования с#, а также </a:t>
            </a:r>
            <a:r>
              <a:rPr lang="en-US" dirty="0">
                <a:solidFill>
                  <a:schemeClr val="tx1"/>
                </a:solidFill>
              </a:rPr>
              <a:t>Visual studio</a:t>
            </a:r>
            <a:r>
              <a:rPr lang="ru-RU" dirty="0">
                <a:solidFill>
                  <a:schemeClr val="tx1"/>
                </a:solidFill>
              </a:rPr>
              <a:t>2019.</a:t>
            </a:r>
          </a:p>
          <a:p>
            <a:r>
              <a:rPr lang="ru-RU" dirty="0">
                <a:solidFill>
                  <a:schemeClr val="tx1"/>
                </a:solidFill>
              </a:rPr>
              <a:t>Данный программный модуль может использоваться людьми в повседневной жизни для быстрой аренды автомобиля. </a:t>
            </a:r>
          </a:p>
          <a:p>
            <a:r>
              <a:rPr lang="ru-RU" dirty="0">
                <a:solidFill>
                  <a:schemeClr val="tx1"/>
                </a:solidFill>
              </a:rPr>
              <a:t>Данную информационную систему в будущем можно будет модернизировать, </a:t>
            </a:r>
          </a:p>
          <a:p>
            <a:r>
              <a:rPr lang="ru-RU" dirty="0">
                <a:solidFill>
                  <a:schemeClr val="tx1"/>
                </a:solidFill>
              </a:rPr>
              <a:t>Исходя из того, что в процессе работы все поставленные задачи были выполнены в полной мере, можно сказать, что цель работы достигнута.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535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589</TotalTime>
  <Words>227</Words>
  <Application>Microsoft Office PowerPoint</Application>
  <PresentationFormat>Широкоэкранный</PresentationFormat>
  <Paragraphs>28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Corbel Light</vt:lpstr>
      <vt:lpstr>Wingdings 3</vt:lpstr>
      <vt:lpstr>Ион</vt:lpstr>
      <vt:lpstr> РАЗРАБОТКА ПРОГРАММНОГО МОДУЛЯ ДЛЯ АРЕНДЫ АВТОМОБИЛЕЙ</vt:lpstr>
      <vt:lpstr> </vt:lpstr>
      <vt:lpstr>Средства разработки</vt:lpstr>
      <vt:lpstr>Дополнительные библиотеки</vt:lpstr>
      <vt:lpstr>Структура программного модуля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Гуляев</dc:creator>
  <cp:lastModifiedBy>Павел Гуляев</cp:lastModifiedBy>
  <cp:revision>6</cp:revision>
  <dcterms:created xsi:type="dcterms:W3CDTF">2023-04-16T06:51:30Z</dcterms:created>
  <dcterms:modified xsi:type="dcterms:W3CDTF">2023-04-16T17:57:32Z</dcterms:modified>
</cp:coreProperties>
</file>