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2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  <p:sldId id="280" r:id="rId16"/>
    <p:sldId id="281" r:id="rId17"/>
    <p:sldId id="274" r:id="rId18"/>
    <p:sldId id="275" r:id="rId19"/>
    <p:sldId id="28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44D0-B5FB-4157-83BB-A55FA8A04CE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3700" y="1600200"/>
            <a:ext cx="9144000" cy="309086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Программный комплекс автоматизации обслуживания жилого фонда студенческого общежития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01100" y="5842000"/>
            <a:ext cx="3390900" cy="1016000"/>
          </a:xfrm>
        </p:spPr>
        <p:txBody>
          <a:bodyPr/>
          <a:lstStyle/>
          <a:p>
            <a:r>
              <a:rPr lang="ru-RU" dirty="0"/>
              <a:t>Студент группы ИП-42</a:t>
            </a:r>
          </a:p>
          <a:p>
            <a:r>
              <a:rPr lang="ru-RU" dirty="0"/>
              <a:t>Пархоменко Павел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574040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Руководитель</a:t>
            </a:r>
          </a:p>
          <a:p>
            <a:r>
              <a:rPr lang="ru-RU" sz="2400" dirty="0" err="1"/>
              <a:t>Шибеко</a:t>
            </a:r>
            <a:r>
              <a:rPr lang="ru-RU" sz="2400" dirty="0"/>
              <a:t> В.Н.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D3E59-F72F-4C43-AD0D-4AF64C396721}"/>
              </a:ext>
            </a:extLst>
          </p:cNvPr>
          <p:cNvSpPr txBox="1"/>
          <p:nvPr/>
        </p:nvSpPr>
        <p:spPr>
          <a:xfrm>
            <a:off x="539750" y="890866"/>
            <a:ext cx="4901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Отчет по практике на тему: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29103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8255B7-389C-4CB3-9A17-C07A44581C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03" y="195943"/>
            <a:ext cx="6583679" cy="6570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57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6AF839-6382-44A3-B73E-FAE3861F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9" y="1952641"/>
            <a:ext cx="4883403" cy="42522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E29002-572A-4860-B4F8-A8CE581E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47" y="1851524"/>
            <a:ext cx="4883403" cy="43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9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B5F191-E7EC-4BD2-9E9C-58200C2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163184"/>
            <a:ext cx="10840963" cy="5210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645B5-55A0-457C-BAD4-B2B66AE98894}"/>
              </a:ext>
            </a:extLst>
          </p:cNvPr>
          <p:cNvSpPr txBox="1"/>
          <p:nvPr/>
        </p:nvSpPr>
        <p:spPr>
          <a:xfrm>
            <a:off x="4585064" y="627018"/>
            <a:ext cx="28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студента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545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867C4-4F56-4FF8-BF6B-5B68BE2C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439016"/>
            <a:ext cx="10926700" cy="4972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FFFDA-3C90-4753-9B72-BEFB5ACE2902}"/>
              </a:ext>
            </a:extLst>
          </p:cNvPr>
          <p:cNvSpPr txBox="1"/>
          <p:nvPr/>
        </p:nvSpPr>
        <p:spPr>
          <a:xfrm>
            <a:off x="3749040" y="914400"/>
            <a:ext cx="492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 описанием личной техники студента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5197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933744-5181-401D-B317-D1E6ADDE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1309184"/>
            <a:ext cx="11041016" cy="5258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8570C-CFBE-4C32-8D29-6201183438FB}"/>
              </a:ext>
            </a:extLst>
          </p:cNvPr>
          <p:cNvSpPr txBox="1"/>
          <p:nvPr/>
        </p:nvSpPr>
        <p:spPr>
          <a:xfrm>
            <a:off x="4572000" y="82296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 замечаниями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9723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1F49DC-34CC-4ACE-9C3E-34A1EB41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80" y="1133234"/>
            <a:ext cx="10802858" cy="540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D4262-A1D9-4006-8DAB-7F058C96B079}"/>
              </a:ext>
            </a:extLst>
          </p:cNvPr>
          <p:cNvSpPr txBox="1"/>
          <p:nvPr/>
        </p:nvSpPr>
        <p:spPr>
          <a:xfrm>
            <a:off x="4127863" y="653143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просмотра новостей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6448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DB487E-A53A-44DE-ACEE-D7E349AA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771663"/>
            <a:ext cx="10793331" cy="5811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635F3-2FF0-4D8B-8EC9-D8DBBE9F94A8}"/>
              </a:ext>
            </a:extLst>
          </p:cNvPr>
          <p:cNvSpPr txBox="1"/>
          <p:nvPr/>
        </p:nvSpPr>
        <p:spPr>
          <a:xfrm>
            <a:off x="4441371" y="444137"/>
            <a:ext cx="315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воспитателя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9447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F709F7-8D1F-48F2-BC3C-89F5FFCED640}"/>
              </a:ext>
            </a:extLst>
          </p:cNvPr>
          <p:cNvSpPr txBox="1"/>
          <p:nvPr/>
        </p:nvSpPr>
        <p:spPr>
          <a:xfrm>
            <a:off x="2860766" y="914400"/>
            <a:ext cx="606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 списка студентов в личном кабинете воспитателя</a:t>
            </a:r>
            <a:endParaRPr lang="ru-BY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2D168C-877F-49EA-B2F9-08ACF10C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426893"/>
            <a:ext cx="10879068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B5DEA6E-F1D0-41EE-988D-6548F89D0B05}"/>
              </a:ext>
            </a:extLst>
          </p:cNvPr>
          <p:cNvSpPr txBox="1"/>
          <p:nvPr/>
        </p:nvSpPr>
        <p:spPr>
          <a:xfrm>
            <a:off x="4497632" y="174022"/>
            <a:ext cx="29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создания новости</a:t>
            </a:r>
            <a:endParaRPr lang="ru-BY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4E3BFCD-8776-4A60-A263-ED5A8BE8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0" y="670411"/>
            <a:ext cx="1087906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9BE33-6205-4C66-9D22-B9B5889D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7403C-407C-44D4-843F-8AFE0FAC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Выделены основные роли и преценденты</a:t>
            </a:r>
          </a:p>
          <a:p>
            <a:r>
              <a:rPr lang="ru-RU" dirty="0"/>
              <a:t>Сформирована база данных</a:t>
            </a:r>
          </a:p>
          <a:p>
            <a:r>
              <a:rPr lang="ru-RU" dirty="0"/>
              <a:t>Реализован функционал для роли студент</a:t>
            </a:r>
          </a:p>
          <a:p>
            <a:r>
              <a:rPr lang="ru-RU" dirty="0"/>
              <a:t>Реализован функционал для роли воспитатель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6290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0" y="2654300"/>
            <a:ext cx="5221689" cy="3900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325" y="414819"/>
            <a:ext cx="6070950" cy="39009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152" y="2418202"/>
            <a:ext cx="6070949" cy="40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23209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1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5727700"/>
          </a:xfrm>
        </p:spPr>
        <p:txBody>
          <a:bodyPr>
            <a:noAutofit/>
          </a:bodyPr>
          <a:lstStyle/>
          <a:p>
            <a:pPr indent="450215" algn="just"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позволит коменданту следующее: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вести учет технического оборудования, которое ввозят студенты для личного пользования;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вести учет количества свободных и занятых мест с возможность фильтрации за год или за месяц;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заполнения списка студентов комендант сможет импортировать файл формата Excel в базу данных;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мониторинг оплаты за проживание.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студентов будет реализовано: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личный кабинет, где они смогут следить за текущими новостями и событиями;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 с воспитателем;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создавать заявки на починку бытового оборудования.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воспитателей приложение предусматривает следующие функции: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 ведение ленты новостей;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 ведение ленты событий;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начисление баллов студентам;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чата со студентом или общей беседы;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оставлять замечания в личном кабинете студента.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89EC3-70BE-4ABC-9F1F-89FD58C9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DCD273-978A-4773-820D-C110D8BC34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115" y="1841862"/>
            <a:ext cx="7249885" cy="4062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958F3-0925-4136-A0BE-3868BADE2833}"/>
              </a:ext>
            </a:extLst>
          </p:cNvPr>
          <p:cNvSpPr txBox="1"/>
          <p:nvPr/>
        </p:nvSpPr>
        <p:spPr>
          <a:xfrm>
            <a:off x="2495005" y="3088306"/>
            <a:ext cx="2808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MongoDb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NodeJs</a:t>
            </a:r>
            <a:endParaRPr lang="ru-B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6F734-0DB7-453C-873C-29FA5A81C86A}"/>
              </a:ext>
            </a:extLst>
          </p:cNvPr>
          <p:cNvSpPr txBox="1"/>
          <p:nvPr/>
        </p:nvSpPr>
        <p:spPr>
          <a:xfrm>
            <a:off x="1459956" y="5058015"/>
            <a:ext cx="323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основе этих фреймворков и библиотек находится язык программирования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221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591587"/>
            <a:ext cx="7289800" cy="50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42E9B-D4B4-442B-A5B1-0493C30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63091" cy="2221321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прецендентов </a:t>
            </a:r>
            <a:br>
              <a:rPr lang="ru-RU" dirty="0"/>
            </a:br>
            <a:r>
              <a:rPr lang="ru-RU" dirty="0"/>
              <a:t>и актеров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A68C3-094C-4447-A9B9-B4C044814B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6" y="365125"/>
            <a:ext cx="7170193" cy="63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«Студент»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20" y="1690688"/>
            <a:ext cx="5936661" cy="5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«Воспитатель»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02" y="1514202"/>
            <a:ext cx="7311049" cy="49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«Комендант»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690688"/>
            <a:ext cx="6971152" cy="46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8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241</Words>
  <Application>Microsoft Office PowerPoint</Application>
  <PresentationFormat>Широкоэкранный</PresentationFormat>
  <Paragraphs>48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Программный комплекс автоматизации обслуживания жилого фонда студенческого общежития</vt:lpstr>
      <vt:lpstr>Аналоги</vt:lpstr>
      <vt:lpstr>Постановка задачи</vt:lpstr>
      <vt:lpstr>Используемый стек</vt:lpstr>
      <vt:lpstr>Роли</vt:lpstr>
      <vt:lpstr>Диаграмма  прецендентов  и актеров</vt:lpstr>
      <vt:lpstr>Прецеденты для роли «Студент»</vt:lpstr>
      <vt:lpstr>Прецеденты для роли «Воспитатель»</vt:lpstr>
      <vt:lpstr>Прецеденты для роли «Комендант»</vt:lpstr>
      <vt:lpstr>Презентация PowerPoint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комплекс автоматизации обслуживания жилого фонда студенческого общежития</dc:title>
  <dc:creator>Павел Пархоменко</dc:creator>
  <cp:lastModifiedBy>Павел Пархоменко</cp:lastModifiedBy>
  <cp:revision>38</cp:revision>
  <dcterms:created xsi:type="dcterms:W3CDTF">2023-03-02T15:22:03Z</dcterms:created>
  <dcterms:modified xsi:type="dcterms:W3CDTF">2023-04-26T11:28:26Z</dcterms:modified>
</cp:coreProperties>
</file>