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0" r:id="rId5"/>
    <p:sldId id="261" r:id="rId6"/>
    <p:sldId id="27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8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8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5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5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7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2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2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44D0-B5FB-4157-83BB-A55FA8A04CE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7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3700" y="1600200"/>
            <a:ext cx="9144000" cy="30908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Программный комплекс автоматизации обслуживания жилого фонда студенческого общежития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01100" y="5842000"/>
            <a:ext cx="3390900" cy="1016000"/>
          </a:xfrm>
        </p:spPr>
        <p:txBody>
          <a:bodyPr/>
          <a:lstStyle/>
          <a:p>
            <a:r>
              <a:rPr lang="ru-RU" dirty="0" smtClean="0"/>
              <a:t>Студент группы ИП-42</a:t>
            </a:r>
          </a:p>
          <a:p>
            <a:r>
              <a:rPr lang="ru-RU" dirty="0" smtClean="0"/>
              <a:t>Пархоменко Павел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750" y="5740400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Руководитель</a:t>
            </a:r>
          </a:p>
          <a:p>
            <a:r>
              <a:rPr lang="ru-RU" sz="2400" dirty="0" err="1" smtClean="0"/>
              <a:t>Шибеко</a:t>
            </a:r>
            <a:r>
              <a:rPr lang="ru-RU" sz="2400" dirty="0" smtClean="0"/>
              <a:t> В.Н.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103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Прецеденты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роли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«Комендант»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1690688"/>
            <a:ext cx="6971152" cy="464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00483"/>
            <a:ext cx="7340599" cy="635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10" y="2654300"/>
            <a:ext cx="5221689" cy="39009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574" y="1283167"/>
            <a:ext cx="5011852" cy="32203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800" y="3187700"/>
            <a:ext cx="4910301" cy="32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данный момент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55900" y="1978025"/>
            <a:ext cx="4800600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ктивно разрабатываю макет будущего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рорабатываю сценарии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 в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StarUml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9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1200" y="2320925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51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0300"/>
            <a:ext cx="10515600" cy="5727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комплекса, предназначенного для студентов и работников студенческого общежития, которое позволит автоматизировать процессы для коменданта, воспитателя и студентов общежития.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позволит коменданту вести учет технического оборудования, которые ввозят студенты для личного пользования, а также количества свободных и занятых мест. Для заполнение списка студентов комендант сможет импортировать файл формата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внутреннюю базу данных. Также у него будет возможность производить мониторинг оплаты за проживание.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студентов будет реализовано личное пространство, где они смогут следить за текущими новостями и событиями, а также общаться с воспитателем в созданном ей чате и создавать заявки на починку бытового оборудования.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воспитателей приложение предусматривает следующие функции: создание и ведение ленты новостей и событий, начисление баллов студентам, создание чата со студентом или общей беседы, оставлять замечания в личном кабинете студента.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 иметь следующую структуру и функциональность: работать как веб-приложение основанное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архитектуре; являться кроссплатформенным; иметь принцип работы, аналогичный веб-приложениям (реализовывать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архитектуру, быть доступным посредством веб-браузера, иметь пользовательский интерфейс);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</a:t>
            </a:r>
            <a:r>
              <a:rPr lang="en-US" dirty="0" smtClean="0"/>
              <a:t>Web-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Плюсы ++</a:t>
            </a:r>
          </a:p>
          <a:p>
            <a:pPr marL="0" indent="0">
              <a:buNone/>
            </a:pPr>
            <a:r>
              <a:rPr lang="ru-RU" dirty="0" smtClean="0"/>
              <a:t>Для запуска </a:t>
            </a:r>
            <a:r>
              <a:rPr lang="en-US" dirty="0" smtClean="0"/>
              <a:t>Web-</a:t>
            </a:r>
            <a:r>
              <a:rPr lang="ru-RU" dirty="0" smtClean="0"/>
              <a:t>приложение необходим только предустановленный браузер.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Пользователям не нужно посещать магазин приложений для загрузки или обновления веб-приложений, поскольку самая новая версия всегда загружается, когда пользователь обращается к веб-приложению.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Минусы –</a:t>
            </a:r>
          </a:p>
          <a:p>
            <a:pPr marL="0" indent="0">
              <a:buNone/>
            </a:pPr>
            <a:r>
              <a:rPr lang="ru-RU" dirty="0" smtClean="0"/>
              <a:t>Необходимо подключение к системе Интернет (проводное или беспроводное)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В</a:t>
            </a:r>
            <a:r>
              <a:rPr lang="ru-RU" dirty="0" smtClean="0"/>
              <a:t>еб-приложения </a:t>
            </a:r>
            <a:r>
              <a:rPr lang="ru-RU" dirty="0"/>
              <a:t>имеют ограниченную область доступа к </a:t>
            </a:r>
            <a:r>
              <a:rPr lang="ru-RU" dirty="0" smtClean="0"/>
              <a:t>функциям устройства.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Разрабатываемый программный комплекс представляет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приложения, которое подразделяется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отправки запросов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компонентная библиотека для быстрой разработки пользовательского интерфейса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библиотека для хранения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внутреннего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стилей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типизированный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создания путей запроса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Mongoose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провайдер для базы данных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-validator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библиотека для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данных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сервере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долгосрочного подключения пользователей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на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модульного тестирования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0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ru-RU" dirty="0" smtClean="0"/>
              <a:t>баз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Гибкость</a:t>
            </a:r>
          </a:p>
          <a:p>
            <a:r>
              <a:rPr lang="ru-RU" b="1" dirty="0"/>
              <a:t>Масштабируемость</a:t>
            </a:r>
          </a:p>
          <a:p>
            <a:r>
              <a:rPr lang="ru-RU" b="1" dirty="0"/>
              <a:t>Высокая производительность</a:t>
            </a:r>
          </a:p>
          <a:p>
            <a:r>
              <a:rPr lang="ru-RU" b="1" dirty="0"/>
              <a:t>Доступность</a:t>
            </a:r>
          </a:p>
          <a:p>
            <a:r>
              <a:rPr lang="ru-RU" b="1" dirty="0"/>
              <a:t>Высокая </a:t>
            </a:r>
            <a:r>
              <a:rPr lang="ru-RU" b="1" dirty="0" smtClean="0"/>
              <a:t>функциональность</a:t>
            </a:r>
          </a:p>
          <a:p>
            <a:r>
              <a:rPr lang="ru-RU" b="1" dirty="0" smtClean="0"/>
              <a:t>Нет жесткой привязки к структуре данных</a:t>
            </a:r>
          </a:p>
          <a:p>
            <a:r>
              <a:rPr lang="ru-RU" b="1" dirty="0" smtClean="0"/>
              <a:t>Простая поддержка</a:t>
            </a:r>
          </a:p>
          <a:p>
            <a:r>
              <a:rPr lang="ru-RU" b="1" dirty="0" smtClean="0"/>
              <a:t>Не требовательная к знания</a:t>
            </a:r>
            <a:r>
              <a:rPr lang="ru-RU" b="1" dirty="0"/>
              <a:t>м</a:t>
            </a:r>
            <a:r>
              <a:rPr lang="ru-RU" b="1" dirty="0" smtClean="0"/>
              <a:t> </a:t>
            </a:r>
            <a:r>
              <a:rPr lang="en-US" b="1" dirty="0" smtClean="0"/>
              <a:t>SQL</a:t>
            </a:r>
            <a:endParaRPr lang="ru-RU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Роли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591587"/>
            <a:ext cx="7289800" cy="50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Прецеденты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роли «Студент»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20" y="1690688"/>
            <a:ext cx="5936661" cy="503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Прецеденты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роли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«Воспитатель»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902" y="1514202"/>
            <a:ext cx="7311049" cy="49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415</Words>
  <Application>Microsoft Office PowerPoint</Application>
  <PresentationFormat>Широкоэкранный</PresentationFormat>
  <Paragraphs>53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Программный комплекс автоматизации обслуживания жилого фонда студенческого общежития</vt:lpstr>
      <vt:lpstr>Постановка задачи</vt:lpstr>
      <vt:lpstr>Плюсы и минусы Web-приложения</vt:lpstr>
      <vt:lpstr>Технологии</vt:lpstr>
      <vt:lpstr>Технологии</vt:lpstr>
      <vt:lpstr>Плюсы NoSql баз данных</vt:lpstr>
      <vt:lpstr>Роли</vt:lpstr>
      <vt:lpstr>Прецеденты для роли «Студент»</vt:lpstr>
      <vt:lpstr>Прецеденты для роли «Воспитатель»</vt:lpstr>
      <vt:lpstr>Прецеденты для роли «Комендант»</vt:lpstr>
      <vt:lpstr>Презентация PowerPoint</vt:lpstr>
      <vt:lpstr>Аналоги</vt:lpstr>
      <vt:lpstr>В данный момент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Программный комплекс автоматизации обслуживания жилого фонда студенческого общежития</dc:title>
  <dc:creator>Павел Пархоменко</dc:creator>
  <cp:lastModifiedBy>Павел Пархоменко</cp:lastModifiedBy>
  <cp:revision>27</cp:revision>
  <dcterms:created xsi:type="dcterms:W3CDTF">2023-03-02T15:22:03Z</dcterms:created>
  <dcterms:modified xsi:type="dcterms:W3CDTF">2023-03-14T09:20:47Z</dcterms:modified>
</cp:coreProperties>
</file>