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74" r:id="rId15"/>
    <p:sldId id="275" r:id="rId16"/>
    <p:sldId id="27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44D0-B5FB-4157-83BB-A55FA8A04CE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0E10-9A13-4E7A-B326-119C57A1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3700" y="1600200"/>
            <a:ext cx="9144000" cy="309086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Программный комплекс автоматизации обслуживания жилого фонда студенческого общежития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01100" y="5842000"/>
            <a:ext cx="3390900" cy="1016000"/>
          </a:xfrm>
        </p:spPr>
        <p:txBody>
          <a:bodyPr/>
          <a:lstStyle/>
          <a:p>
            <a:r>
              <a:rPr lang="ru-RU" dirty="0"/>
              <a:t>Студент группы ИП-42</a:t>
            </a:r>
          </a:p>
          <a:p>
            <a:r>
              <a:rPr lang="ru-RU" dirty="0"/>
              <a:t>Пархоменко Павел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574040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Руководитель</a:t>
            </a:r>
          </a:p>
          <a:p>
            <a:r>
              <a:rPr lang="ru-RU" sz="2400" dirty="0" err="1"/>
              <a:t>Шибеко</a:t>
            </a:r>
            <a:r>
              <a:rPr lang="ru-RU" sz="2400" dirty="0"/>
              <a:t> В.Н.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03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«Воспитатель»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02" y="1514202"/>
            <a:ext cx="7311049" cy="49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«Комендант»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90688"/>
            <a:ext cx="6971152" cy="46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8255B7-389C-4CB3-9A17-C07A44581C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03" y="195943"/>
            <a:ext cx="6583679" cy="6570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57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6AF839-6382-44A3-B73E-FAE3861F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9" y="1952641"/>
            <a:ext cx="4883403" cy="42522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E29002-572A-4860-B4F8-A8CE581E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47" y="1851524"/>
            <a:ext cx="4883403" cy="43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9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19D7CF-EB7E-4BDC-A813-45A0250C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32" y="1750423"/>
            <a:ext cx="4850952" cy="3786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F709F7-8D1F-48F2-BC3C-89F5FFCED640}"/>
              </a:ext>
            </a:extLst>
          </p:cNvPr>
          <p:cNvSpPr txBox="1"/>
          <p:nvPr/>
        </p:nvSpPr>
        <p:spPr>
          <a:xfrm>
            <a:off x="1463040" y="718457"/>
            <a:ext cx="305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Личный кабинет воспитателя</a:t>
            </a:r>
            <a:endParaRPr lang="ru-B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1E17A-D0E1-44E3-B907-92918AC6686F}"/>
              </a:ext>
            </a:extLst>
          </p:cNvPr>
          <p:cNvSpPr txBox="1"/>
          <p:nvPr/>
        </p:nvSpPr>
        <p:spPr>
          <a:xfrm>
            <a:off x="7915590" y="1302178"/>
            <a:ext cx="197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новости</a:t>
            </a:r>
            <a:endParaRPr lang="ru-BY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E1A6124-7C01-4642-85A3-1EDA1AB8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6" y="1302178"/>
            <a:ext cx="6830942" cy="36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432A7E-AC10-421A-8459-2176C9D1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0" y="395912"/>
            <a:ext cx="5594270" cy="45988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E9644B-FF13-4498-ADBA-3D8B328A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16" y="395458"/>
            <a:ext cx="6101607" cy="37791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5DEA6E-F1D0-41EE-988D-6548F89D0B05}"/>
              </a:ext>
            </a:extLst>
          </p:cNvPr>
          <p:cNvSpPr txBox="1"/>
          <p:nvPr/>
        </p:nvSpPr>
        <p:spPr>
          <a:xfrm>
            <a:off x="239140" y="26126"/>
            <a:ext cx="180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Личный кабинет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64FAF-2421-4D29-8A45-23FE0B5A5E69}"/>
              </a:ext>
            </a:extLst>
          </p:cNvPr>
          <p:cNvSpPr txBox="1"/>
          <p:nvPr/>
        </p:nvSpPr>
        <p:spPr>
          <a:xfrm>
            <a:off x="6096000" y="52251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 замечаний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8321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92D268-5112-4BFE-8131-F6903EF5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59" y="1737359"/>
            <a:ext cx="8591053" cy="3383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58935-E51D-43C5-9C89-D879EE09AA61}"/>
              </a:ext>
            </a:extLst>
          </p:cNvPr>
          <p:cNvSpPr txBox="1"/>
          <p:nvPr/>
        </p:nvSpPr>
        <p:spPr>
          <a:xfrm>
            <a:off x="736688" y="2782669"/>
            <a:ext cx="193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 личной</a:t>
            </a:r>
          </a:p>
          <a:p>
            <a:r>
              <a:rPr lang="ru-RU" dirty="0"/>
              <a:t>техники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612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23209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1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727700"/>
          </a:xfrm>
        </p:spPr>
        <p:txBody>
          <a:bodyPr>
            <a:noAutofit/>
          </a:bodyPr>
          <a:lstStyle/>
          <a:p>
            <a:pPr indent="450215" algn="just"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позволит коменданту следующее: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вести учет технического оборудования, которое ввозят студенты для личного пользования;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вести учет количества свободных и занятых мест с возможность фильтрации за год или за месяц;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заполнения списка студентов комендант сможет импортировать файл формата Excel в базу данных;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мониторинг оплаты за проживание.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студентов будет реализовано: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личный кабинет, где они смогут следить за текущими новостями и событиями;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 с воспитателем;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создавать заявки на починку бытового оборудования.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воспитателей приложение предусматривает следующие функции: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 ведение ленты новостей;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 ведение ленты событий;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начисление баллов студентам;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чата со студентом или общей беседы; 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оставлять замечания в личном кабинете студента.</a:t>
            </a:r>
            <a:endParaRPr lang="ru-BY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0" y="2654300"/>
            <a:ext cx="5221689" cy="39009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74" y="1283167"/>
            <a:ext cx="5011852" cy="32203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0" y="3187700"/>
            <a:ext cx="4910301" cy="32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89EC3-70BE-4ABC-9F1F-89FD58C9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DCD273-978A-4773-820D-C110D8BC34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115" y="1841862"/>
            <a:ext cx="7249885" cy="4062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958F3-0925-4136-A0BE-3868BADE2833}"/>
              </a:ext>
            </a:extLst>
          </p:cNvPr>
          <p:cNvSpPr txBox="1"/>
          <p:nvPr/>
        </p:nvSpPr>
        <p:spPr>
          <a:xfrm>
            <a:off x="2495005" y="3088306"/>
            <a:ext cx="2808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MongoDb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NodeJs</a:t>
            </a:r>
            <a:endParaRPr lang="ru-B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6F734-0DB7-453C-873C-29FA5A81C86A}"/>
              </a:ext>
            </a:extLst>
          </p:cNvPr>
          <p:cNvSpPr txBox="1"/>
          <p:nvPr/>
        </p:nvSpPr>
        <p:spPr>
          <a:xfrm>
            <a:off x="1459956" y="5058015"/>
            <a:ext cx="323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основе этих фреймворков и библиотек находится язык программирования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221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Разрабатываемый программный комплекс представляет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которое подразделяется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отправки запросов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компонентная библиотека для быстрой разработки пользовательского интерфейса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библиотека для хранения внутреннего состояния приложения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стилей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типизированный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путей запроса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провайдер для базы данных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-validator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библиотека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на сервере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долгосрочного подключения пользователей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модульного тестирования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91587"/>
            <a:ext cx="7289800" cy="50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7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42E9B-D4B4-442B-A5B1-0493C305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63091" cy="2221321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прецендентов </a:t>
            </a:r>
            <a:br>
              <a:rPr lang="ru-RU" dirty="0"/>
            </a:br>
            <a:r>
              <a:rPr lang="ru-RU" dirty="0"/>
              <a:t>и актеров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A68C3-094C-4447-A9B9-B4C044814B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6" y="365125"/>
            <a:ext cx="7170193" cy="63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роли «Студент»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20" y="1690688"/>
            <a:ext cx="5936661" cy="5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7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292</Words>
  <Application>Microsoft Office PowerPoint</Application>
  <PresentationFormat>Широкоэкранный</PresentationFormat>
  <Paragraphs>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Программный комплекс автоматизации обслуживания жилого фонда студенческого общежития</vt:lpstr>
      <vt:lpstr>Постановка задачи</vt:lpstr>
      <vt:lpstr>Аналоги</vt:lpstr>
      <vt:lpstr>Используемый стек</vt:lpstr>
      <vt:lpstr>Технологии</vt:lpstr>
      <vt:lpstr>Технологии</vt:lpstr>
      <vt:lpstr>Роли</vt:lpstr>
      <vt:lpstr>Диаграмма  прецендентов  и актеров</vt:lpstr>
      <vt:lpstr>Прецеденты для роли «Студент»</vt:lpstr>
      <vt:lpstr>Прецеденты для роли «Воспитатель»</vt:lpstr>
      <vt:lpstr>Прецеденты для роли «Комендант»</vt:lpstr>
      <vt:lpstr>Презентация PowerPoint</vt:lpstr>
      <vt:lpstr>Реализация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комплекс автоматизации обслуживания жилого фонда студенческого общежития</dc:title>
  <dc:creator>Павел Пархоменко</dc:creator>
  <cp:lastModifiedBy>Павел Пархоменко</cp:lastModifiedBy>
  <cp:revision>32</cp:revision>
  <dcterms:created xsi:type="dcterms:W3CDTF">2023-03-02T15:22:03Z</dcterms:created>
  <dcterms:modified xsi:type="dcterms:W3CDTF">2023-04-25T14:21:41Z</dcterms:modified>
</cp:coreProperties>
</file>