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>
        <p:scale>
          <a:sx n="66" d="100"/>
          <a:sy n="66" d="100"/>
        </p:scale>
        <p:origin x="85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16:54:16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16:55:22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21AAA-D30B-48E4-9EC0-C2F959042445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E22D0-9C53-4B0C-BC1F-3DD754204B2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907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297FB-53EB-45B4-B10C-84706400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379663-6C8F-4ECD-8A2A-CDDFAB9E4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00EF3-C265-430A-8CDD-D0A422E9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D9213-168B-475B-AF4E-2E97BAEB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6E609-BF76-4CAD-856B-8A8797D8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090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943E-64C8-44F5-9635-8B49A3FF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3F0B13-3E43-4E25-9D08-0FC5B75B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87EB6-EAFE-4830-979E-F01176EF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FF5FCC-E3FC-48C9-88C7-4CC51D53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431BE-483C-4F27-B1EC-085899E2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6684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4B5EBE-6163-4BA0-94EC-39BBEB4FB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5F8BE0-15FA-4547-9FCF-2BA50C4F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31169-E5E3-400C-8CBA-8ABB5D69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648C0-CA95-4378-9727-C5DF1927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1B6D3C-EEE7-451C-AF6B-1154FB6E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397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A4E53-ADC6-4A94-8B7B-37AE5207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00932-F89F-4F38-9A1C-288847F7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0D2E9-DAF7-4761-845E-C86B39F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E2387-56E5-40A1-901B-4A67AD32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91602-8784-4DB6-917F-BA5EA733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5128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E5FB2-F901-493F-9A31-BBEC2F95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467FD2-1CF0-4B6F-A0B1-EB8C7888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FA59A-5A5E-4FD2-95B7-3B7A9A2F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6D206B-9C9C-4024-9F9F-DF59F3B5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15AB49-C5CC-49B4-99C2-4B3B1AC1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040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31F9A-FBB0-481B-97AF-599ECA58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E3B4D-1696-4B7B-BE1A-B02A26D79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840AC8-AB19-4C60-8D5E-DF3574DB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ADE1C1-402B-47DF-B86E-3D301AB1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7EABC4-0BCF-4EA3-A10E-9CCD523D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906F4-3838-4310-ADFE-EEAF8CBC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1989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75418-8BE1-486E-B525-3372CB55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944361-6923-4B89-9C06-B424F370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7E2439-EFBF-43A1-A4AC-EEC227771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8D305D-32B1-4B2B-BA4B-750F96080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5110F5-5539-4A8D-AFBE-EFDD70AF1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0DEC5D-852D-4D6E-B765-CD97F2DE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787B39-ED7D-467E-A813-90D466E2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1472A3-8C95-4585-96E4-4C91952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3111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77258-7EBD-48A8-A6C7-1675F106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E22AB0-C66C-44E2-A42F-4CFABF79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CBF715-E8BD-4332-81DF-F62968B8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9F877E-56FC-4AA9-A676-3584BB3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4009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09A9D3-428B-43B7-8CAC-61EC3096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4D37D7-4858-4A8A-A97F-F265EFD7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E156BC-6E22-406E-884A-DFF1C32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0553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11E8D-EB6D-423D-82DA-D68BCE5E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54C6E-F884-494A-93E7-7EEBDD09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132A20-915A-4A10-A07F-8777480C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6D238F-B36F-41B3-B1DC-6B3D12BD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B09AF7-85B1-4FF5-B49B-444378FA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2FC665-1E37-43D3-8F69-6469B938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919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7ADE5-E727-416D-B667-5B2B3237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A1736E-D352-4AF0-819E-240CD9EA7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125B0F-EB63-42E8-8176-132DBAA15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35365-9FC6-44B2-93A9-4A286F83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66A2C3-AF01-4AD7-A5F8-BD4DE3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608108-BB50-4AFC-8449-AD2ACB22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4510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5DAB6-3163-4663-936B-0BDAA7AA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9236EB-733C-4F82-BDFB-0EA861ED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8E8AA3-4200-4E84-B6FB-D46107C9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12AA-B94D-4176-B1C7-24A6951B1B46}" type="datetimeFigureOut">
              <a:rPr lang="ru-BY" smtClean="0"/>
              <a:t>20.06.2023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5A5A9-32F2-4EDB-9027-0B7143483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67727-5900-4ECB-A0A2-62F5B687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3869-0BF0-4892-8E08-33B68B27789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590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043A8E-EB51-43CF-ADB9-36D87FB56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0081" y="350869"/>
            <a:ext cx="8201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BDF82B-C2E6-4C00-BCBA-FDAD6F0E6B59}"/>
              </a:ext>
            </a:extLst>
          </p:cNvPr>
          <p:cNvSpPr/>
          <p:nvPr/>
        </p:nvSpPr>
        <p:spPr>
          <a:xfrm>
            <a:off x="4121971" y="3756137"/>
            <a:ext cx="2648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дипломной работы: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E66E794-F6DE-4B7E-9F09-8263EFC99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680" y="3988526"/>
            <a:ext cx="7445830" cy="8752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автоматизации обслуживания жилого фонда студенческого общежития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03B6D581-8148-471C-A980-E115E4D98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03" y="5649253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Разработчик: Пархоменко 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.Л.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Шибеко В.Н.</a:t>
            </a:r>
          </a:p>
        </p:txBody>
      </p:sp>
    </p:spTree>
    <p:extLst>
      <p:ext uri="{BB962C8B-B14F-4D97-AF65-F5344CB8AC3E}">
        <p14:creationId xmlns:p14="http://schemas.microsoft.com/office/powerpoint/2010/main" val="72959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B22AA6-66A8-4DF3-A2E2-ACB6483A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1564483"/>
            <a:ext cx="6332088" cy="51882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098ECB-99F0-4E8F-B4E3-24D637CA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96" y="1564483"/>
            <a:ext cx="5390977" cy="4290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B20DEC-77AC-4E3B-BE66-C49CA3B16519}"/>
              </a:ext>
            </a:extLst>
          </p:cNvPr>
          <p:cNvSpPr txBox="1"/>
          <p:nvPr/>
        </p:nvSpPr>
        <p:spPr>
          <a:xfrm>
            <a:off x="313508" y="449157"/>
            <a:ext cx="4355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0BEC3F02-C5A6-4B51-984E-ADDDD70A6BEF}"/>
                  </a:ext>
                </a:extLst>
              </p14:cNvPr>
              <p14:cNvContentPartPr/>
              <p14:nvPr/>
            </p14:nvContentPartPr>
            <p14:xfrm>
              <a:off x="-52611" y="3461246"/>
              <a:ext cx="360" cy="3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0BEC3F02-C5A6-4B51-984E-ADDDD70A6B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1251" y="34522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BA79148-F674-488F-9CDE-1FD4D2F6B6B3}"/>
              </a:ext>
            </a:extLst>
          </p:cNvPr>
          <p:cNvSpPr/>
          <p:nvPr/>
        </p:nvSpPr>
        <p:spPr>
          <a:xfrm>
            <a:off x="515160" y="4781880"/>
            <a:ext cx="3240000" cy="14400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5E17A271-1E75-44F9-B172-88A0A6DA02EE}"/>
                  </a:ext>
                </a:extLst>
              </p14:cNvPr>
              <p14:cNvContentPartPr/>
              <p14:nvPr/>
            </p14:nvContentPartPr>
            <p14:xfrm>
              <a:off x="4780389" y="5250806"/>
              <a:ext cx="360" cy="36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5E17A271-1E75-44F9-B172-88A0A6DA02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1749" y="52421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19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46C768-50A1-4CE6-85C0-76982E4F1A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3737" y="920934"/>
            <a:ext cx="6975565" cy="45197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5C5EF-3984-4117-B1FF-C18ED1DF04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184" y="3052858"/>
            <a:ext cx="6853645" cy="3511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0F59D-612E-45A1-9A9B-12562DF8F68D}"/>
              </a:ext>
            </a:extLst>
          </p:cNvPr>
          <p:cNvSpPr txBox="1"/>
          <p:nvPr/>
        </p:nvSpPr>
        <p:spPr>
          <a:xfrm>
            <a:off x="4863737" y="520824"/>
            <a:ext cx="234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новостей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61247-5DCD-436C-BACB-31FB61119E31}"/>
              </a:ext>
            </a:extLst>
          </p:cNvPr>
          <p:cNvSpPr txBox="1"/>
          <p:nvPr/>
        </p:nvSpPr>
        <p:spPr>
          <a:xfrm>
            <a:off x="592184" y="2344972"/>
            <a:ext cx="266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заявки на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починку оборудования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7274B-53D0-4E70-B27C-6818E5AE2040}"/>
              </a:ext>
            </a:extLst>
          </p:cNvPr>
          <p:cNvSpPr txBox="1"/>
          <p:nvPr/>
        </p:nvSpPr>
        <p:spPr>
          <a:xfrm>
            <a:off x="592184" y="293916"/>
            <a:ext cx="3213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страницы для роли «Студент»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6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57441F-41FF-44CB-9CD3-78AA1D33F6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816" y="1501607"/>
            <a:ext cx="6116728" cy="35436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BA7679-D3E2-4B0E-81CA-1BBB72F466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09982" y="4763044"/>
            <a:ext cx="6326187" cy="1974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0420C-2EB1-48A2-9D05-F736B9DF15F6}"/>
              </a:ext>
            </a:extLst>
          </p:cNvPr>
          <p:cNvSpPr txBox="1"/>
          <p:nvPr/>
        </p:nvSpPr>
        <p:spPr>
          <a:xfrm>
            <a:off x="436387" y="1101497"/>
            <a:ext cx="3547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об оплате за общежитие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54F18-F3E8-4B75-BF08-E9986D0908B7}"/>
              </a:ext>
            </a:extLst>
          </p:cNvPr>
          <p:cNvSpPr txBox="1"/>
          <p:nvPr/>
        </p:nvSpPr>
        <p:spPr>
          <a:xfrm>
            <a:off x="868204" y="5132376"/>
            <a:ext cx="1341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B2E984-1143-46F8-91D4-15BE67962C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71508" y="1358537"/>
            <a:ext cx="4642675" cy="3773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D4F57-F804-4269-9665-5CFC572240B0}"/>
              </a:ext>
            </a:extLst>
          </p:cNvPr>
          <p:cNvSpPr txBox="1"/>
          <p:nvPr/>
        </p:nvSpPr>
        <p:spPr>
          <a:xfrm>
            <a:off x="7171508" y="963629"/>
            <a:ext cx="2556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студента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E165C-5A7B-4DB3-8E0C-0FE831E35132}"/>
              </a:ext>
            </a:extLst>
          </p:cNvPr>
          <p:cNvSpPr txBox="1"/>
          <p:nvPr/>
        </p:nvSpPr>
        <p:spPr>
          <a:xfrm>
            <a:off x="256673" y="139267"/>
            <a:ext cx="80251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страницы для роли «Студент»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8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D99E77-FC06-4268-AAE3-C504899A5F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388" y="2554967"/>
            <a:ext cx="7950971" cy="39449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90187D-F861-4B6F-8908-F27CE22B58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1207" y="758159"/>
            <a:ext cx="7950971" cy="4200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33F2F-8156-4931-BFF2-F39A9F1DB53A}"/>
              </a:ext>
            </a:extLst>
          </p:cNvPr>
          <p:cNvSpPr txBox="1"/>
          <p:nvPr/>
        </p:nvSpPr>
        <p:spPr>
          <a:xfrm>
            <a:off x="496388" y="2154857"/>
            <a:ext cx="2162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72EFB-5686-4031-9F07-B493F47649AF}"/>
              </a:ext>
            </a:extLst>
          </p:cNvPr>
          <p:cNvSpPr txBox="1"/>
          <p:nvPr/>
        </p:nvSpPr>
        <p:spPr>
          <a:xfrm>
            <a:off x="4031207" y="358049"/>
            <a:ext cx="270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мероприятия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282ED-54BC-439B-AB55-EE8F15FF6D75}"/>
              </a:ext>
            </a:extLst>
          </p:cNvPr>
          <p:cNvSpPr txBox="1"/>
          <p:nvPr/>
        </p:nvSpPr>
        <p:spPr>
          <a:xfrm>
            <a:off x="496387" y="209586"/>
            <a:ext cx="3331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страницы для роли «Воспитатель»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0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C9C73C-1355-47C5-9F52-6311B191D0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326" y="2813504"/>
            <a:ext cx="7398204" cy="36656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402D8C-41A5-424B-84FD-B9854A4894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7132" y="1081687"/>
            <a:ext cx="5917792" cy="3853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84245-FFD9-4CA0-971D-AF6856ACBCB5}"/>
              </a:ext>
            </a:extLst>
          </p:cNvPr>
          <p:cNvSpPr txBox="1"/>
          <p:nvPr/>
        </p:nvSpPr>
        <p:spPr>
          <a:xfrm>
            <a:off x="483326" y="2413394"/>
            <a:ext cx="174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70AC-B72B-4238-A016-EE0E34ED8A98}"/>
              </a:ext>
            </a:extLst>
          </p:cNvPr>
          <p:cNvSpPr txBox="1"/>
          <p:nvPr/>
        </p:nvSpPr>
        <p:spPr>
          <a:xfrm>
            <a:off x="5717132" y="681577"/>
            <a:ext cx="57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F16A9-4460-46B9-B913-0CCD513B8DB2}"/>
              </a:ext>
            </a:extLst>
          </p:cNvPr>
          <p:cNvSpPr txBox="1"/>
          <p:nvPr/>
        </p:nvSpPr>
        <p:spPr>
          <a:xfrm>
            <a:off x="496387" y="209586"/>
            <a:ext cx="3331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страницы для роли «Воспитатель»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CF7EF-448A-47AD-8AC6-564B50624F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635" y="1885164"/>
            <a:ext cx="7761424" cy="34485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7A4BCB-45A4-408E-847A-92EAFE9ACA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0941" y="2651759"/>
            <a:ext cx="7761424" cy="3914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56462-9E1C-4B2E-A669-D29853BFFB9E}"/>
              </a:ext>
            </a:extLst>
          </p:cNvPr>
          <p:cNvSpPr txBox="1"/>
          <p:nvPr/>
        </p:nvSpPr>
        <p:spPr>
          <a:xfrm>
            <a:off x="457201" y="1485054"/>
            <a:ext cx="3219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списка студентов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29789-A805-4F3E-AA6D-3AD5B646584D}"/>
              </a:ext>
            </a:extLst>
          </p:cNvPr>
          <p:cNvSpPr txBox="1"/>
          <p:nvPr/>
        </p:nvSpPr>
        <p:spPr>
          <a:xfrm>
            <a:off x="8203473" y="2273663"/>
            <a:ext cx="2302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баллов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7176-7FF9-40D1-BBC8-A46D36C20413}"/>
              </a:ext>
            </a:extLst>
          </p:cNvPr>
          <p:cNvSpPr txBox="1"/>
          <p:nvPr/>
        </p:nvSpPr>
        <p:spPr>
          <a:xfrm>
            <a:off x="496387" y="209586"/>
            <a:ext cx="8608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страницы для роли «Воспитатель»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5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E6BBAA-0F1B-4308-99E9-53439F48DF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77179" y="1082826"/>
            <a:ext cx="3348763" cy="24946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03A40E-2AD3-4ABB-9EFC-9FC81D6DC1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0918" y="1241878"/>
            <a:ext cx="7405370" cy="39801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D3A6E-0F98-4E00-968E-525795A46C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83281" y="3429000"/>
            <a:ext cx="7505836" cy="327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69500E-E67A-4EDD-9965-E7F0A7FC87B8}"/>
              </a:ext>
            </a:extLst>
          </p:cNvPr>
          <p:cNvSpPr txBox="1"/>
          <p:nvPr/>
        </p:nvSpPr>
        <p:spPr>
          <a:xfrm>
            <a:off x="362358" y="882771"/>
            <a:ext cx="21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оплаты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24343-D8EA-4967-9C37-1985F4A575A6}"/>
              </a:ext>
            </a:extLst>
          </p:cNvPr>
          <p:cNvSpPr txBox="1"/>
          <p:nvPr/>
        </p:nvSpPr>
        <p:spPr>
          <a:xfrm>
            <a:off x="774839" y="5270911"/>
            <a:ext cx="266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заявки на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починку оборудования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8CAE0-EB01-48F7-B0DB-D2826B609C18}"/>
              </a:ext>
            </a:extLst>
          </p:cNvPr>
          <p:cNvSpPr txBox="1"/>
          <p:nvPr/>
        </p:nvSpPr>
        <p:spPr>
          <a:xfrm>
            <a:off x="8391075" y="750228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FB7E2-A273-4FCA-9C3E-0E6D3181C217}"/>
              </a:ext>
            </a:extLst>
          </p:cNvPr>
          <p:cNvSpPr txBox="1"/>
          <p:nvPr/>
        </p:nvSpPr>
        <p:spPr>
          <a:xfrm>
            <a:off x="270918" y="263742"/>
            <a:ext cx="8529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страницы для роли «Комендант»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4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ADECE-45D9-49A0-A633-D3093D27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ТЕСТИРОВАНИЕ, ВЕРИФИКАЦИЯ И ВАЛИДАЦИЯ ПРИЛОЖЕНИЯ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CC345-A835-4A4C-A579-C36B3E0C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726" cy="435133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пользовательских форм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 бизнес-логики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бизнес-логики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A5555-E86E-4E07-A6DC-B9789FCFD1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6194" y="1845536"/>
            <a:ext cx="4364174" cy="32425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C8B8E3-7385-45CC-962C-CA19AD34D9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047" y="3571319"/>
            <a:ext cx="5694952" cy="1977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7D2F8F-3DD1-4976-86C7-34AC43FE78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61365" y="3944984"/>
            <a:ext cx="4604704" cy="27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9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7631A-53D9-4DBC-AE9C-4D985725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303DB-F6D5-40D0-901F-A82C6683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7" y="4315914"/>
            <a:ext cx="10981509" cy="1718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программный продукт предназначен для использования студентами, воспитателями и комендантом, которые хотят быстро взаимодействовать друг с другом.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приложений такого плана в открытом доступе практически нет, разработанное приложение может стать очень ценным для студенческих общежитий.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B652C36-8483-41C6-9756-5A9B5B3FA32F}"/>
              </a:ext>
            </a:extLst>
          </p:cNvPr>
          <p:cNvSpPr txBox="1">
            <a:spLocks/>
          </p:cNvSpPr>
          <p:nvPr/>
        </p:nvSpPr>
        <p:spPr>
          <a:xfrm>
            <a:off x="783771" y="1789339"/>
            <a:ext cx="11090366" cy="24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разработки приложения были решены следующие задачи: </a:t>
            </a:r>
          </a:p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анализ</a:t>
            </a:r>
            <a:r>
              <a:rPr lang="ru-BY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требований пользователей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эффективное и производительное приложение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автоматизация процессов, связанных с основными ролями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и верификация приложения для корректной работы в соответствии с требованиями</a:t>
            </a:r>
          </a:p>
          <a:p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3374F-1F51-43D8-A181-42E8B9C8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9490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43A72-509B-4731-B6DE-EC68EDC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59670-2DD4-4C25-AA96-DF9543A3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которое позволит: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Производить у</a:t>
            </a: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чет и распределение комнат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Производить регистрация</a:t>
            </a: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учет студентов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редоставлять различную информацию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Предоставлять с</a:t>
            </a: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вязь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воспитателям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студентами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должно </a:t>
            </a: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включать в себя базу данных для хранения информации о студентах и комнатах, модули для управления ресурсами и контроля доступа, а также возможности для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сотрудников общежития добавлять и изменять различную информацию.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0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3373-76B6-4329-9989-923BE771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8DFB8-63EE-4358-A17B-AA30CE70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29"/>
            <a:ext cx="95728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Среди аналогов </a:t>
            </a:r>
            <a:r>
              <a:rPr lang="ru-BY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данного программного продукт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 можно выделить различные интернет-страницы общежитий, на которых указаны данные воспитателей, различные фотографии, режим работы, карта с подробным маршрутом и прочее.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BY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Однако функциональные возможности дан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ных</a:t>
            </a:r>
            <a:r>
              <a:rPr lang="ru-BY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аналог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ов</a:t>
            </a:r>
            <a:r>
              <a:rPr lang="ru-BY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целом сводятся к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предоставлению общей информации</a:t>
            </a:r>
            <a:r>
              <a:rPr lang="ru-BY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часть которой так же затрагивается в реализуемом решении, почти полностью игнорируя взаимодействие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воспитателя и коменданта </a:t>
            </a:r>
            <a:r>
              <a:rPr lang="ru-BY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 студентом.</a:t>
            </a:r>
            <a:endParaRPr lang="ru-BY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367262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77CD096-2019-42C9-97B2-099368E8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00ED7-5DD7-4A5F-B597-30A6F0562C90}"/>
              </a:ext>
            </a:extLst>
          </p:cNvPr>
          <p:cNvSpPr txBox="1"/>
          <p:nvPr/>
        </p:nvSpPr>
        <p:spPr>
          <a:xfrm>
            <a:off x="838200" y="1886630"/>
            <a:ext cx="2808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- 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-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5368D-4AE6-45D1-BC41-D5D4B2A80321}"/>
              </a:ext>
            </a:extLst>
          </p:cNvPr>
          <p:cNvSpPr txBox="1"/>
          <p:nvPr/>
        </p:nvSpPr>
        <p:spPr>
          <a:xfrm>
            <a:off x="838192" y="4456075"/>
            <a:ext cx="3233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основе этих фреймворков и библиотек находится язык программирования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31CF6-ADC6-44A0-8080-509D7658418A}"/>
              </a:ext>
            </a:extLst>
          </p:cNvPr>
          <p:cNvSpPr txBox="1"/>
          <p:nvPr/>
        </p:nvSpPr>
        <p:spPr>
          <a:xfrm>
            <a:off x="838192" y="341052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представления реализован с использованием библиотеки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B9510F-9C6D-4709-AD95-8504CE70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2" y="2366527"/>
            <a:ext cx="6972050" cy="26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D062B8-757E-43BA-9D2E-8266D5AF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49" y="1762375"/>
            <a:ext cx="6814820" cy="47305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FA17468-DA87-480E-ACB6-6DC03692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2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F6712-72DB-4290-938C-EE6AD170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" y="261256"/>
            <a:ext cx="3278778" cy="2821577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функционала роли «Комендант»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74DA9B-C777-4F62-BD96-6E1A008E3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1" y="663575"/>
            <a:ext cx="7369629" cy="59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6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CCD88-EBDC-40B5-BA80-FF779361B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88" y="1276622"/>
            <a:ext cx="7448550" cy="501015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7B8E8D-CC21-4079-B499-22EA4CE1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" y="261256"/>
            <a:ext cx="3278778" cy="2821577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функционала роли «Воспитатель»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8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88ECC8-3464-4DF0-A13A-99D8BDB4E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28" y="1364524"/>
            <a:ext cx="7915275" cy="49911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648F358-915B-4077-BE96-68B265C2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" y="261256"/>
            <a:ext cx="3278778" cy="2821577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функционала роли «Студент»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3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54E03D-C478-4A96-820F-A4186807CF71}"/>
              </a:ext>
            </a:extLst>
          </p:cNvPr>
          <p:cNvSpPr txBox="1"/>
          <p:nvPr/>
        </p:nvSpPr>
        <p:spPr>
          <a:xfrm>
            <a:off x="315142" y="287382"/>
            <a:ext cx="42176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 приложения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1D8507-EF68-417D-A774-38B1EAC323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12" y="143691"/>
            <a:ext cx="6583679" cy="65706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E333C2-0A3F-4C2B-93C6-7A1DFB9363FB}"/>
              </a:ext>
            </a:extLst>
          </p:cNvPr>
          <p:cNvSpPr txBox="1"/>
          <p:nvPr/>
        </p:nvSpPr>
        <p:spPr>
          <a:xfrm>
            <a:off x="600891" y="2704011"/>
            <a:ext cx="2590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Справочные коллекции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Оперативные коллекции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Аккаунты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842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404</Words>
  <Application>Microsoft Office PowerPoint</Application>
  <PresentationFormat>Широкоэкранный</PresentationFormat>
  <Paragraphs>74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Программный комплекс автоматизации обслуживания жилого фонда студенческого общежития</vt:lpstr>
      <vt:lpstr>Постановка задачи</vt:lpstr>
      <vt:lpstr>Актуальность темы</vt:lpstr>
      <vt:lpstr>Используемые технологии</vt:lpstr>
      <vt:lpstr>Роли</vt:lpstr>
      <vt:lpstr>Диаграмма функционала роли «Комендант» </vt:lpstr>
      <vt:lpstr>Диаграмма функционала роли «Воспитатель» </vt:lpstr>
      <vt:lpstr>Диаграмма функционала роли «Студент»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ТЕСТИРОВАНИЕ, ВЕРИФИКАЦИЯ И ВАЛИДАЦИЯ ПРИЛОЖЕНИЯ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комплекс автоматизации обслуживания жилого фонда студенческого общежития</dc:title>
  <dc:creator>Павел Пархоменко</dc:creator>
  <cp:lastModifiedBy>Павел Пархоменко</cp:lastModifiedBy>
  <cp:revision>29</cp:revision>
  <dcterms:created xsi:type="dcterms:W3CDTF">2023-06-18T14:51:52Z</dcterms:created>
  <dcterms:modified xsi:type="dcterms:W3CDTF">2023-06-20T18:56:57Z</dcterms:modified>
</cp:coreProperties>
</file>