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22"/>
  </p:notesMasterIdLst>
  <p:handoutMasterIdLst>
    <p:handoutMasterId r:id="rId23"/>
  </p:handoutMasterIdLst>
  <p:sldIdLst>
    <p:sldId id="268" r:id="rId5"/>
    <p:sldId id="261" r:id="rId6"/>
    <p:sldId id="325" r:id="rId7"/>
    <p:sldId id="328" r:id="rId8"/>
    <p:sldId id="324" r:id="rId9"/>
    <p:sldId id="326" r:id="rId10"/>
    <p:sldId id="317" r:id="rId11"/>
    <p:sldId id="310" r:id="rId12"/>
    <p:sldId id="329" r:id="rId13"/>
    <p:sldId id="332" r:id="rId14"/>
    <p:sldId id="333" r:id="rId15"/>
    <p:sldId id="334" r:id="rId16"/>
    <p:sldId id="331" r:id="rId17"/>
    <p:sldId id="335" r:id="rId18"/>
    <p:sldId id="336" r:id="rId19"/>
    <p:sldId id="337" r:id="rId20"/>
    <p:sldId id="29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E4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82" autoAdjust="0"/>
    <p:restoredTop sz="94667" autoAdjust="0"/>
  </p:normalViewPr>
  <p:slideViewPr>
    <p:cSldViewPr snapToGrid="0">
      <p:cViewPr varScale="1">
        <p:scale>
          <a:sx n="106" d="100"/>
          <a:sy n="106" d="100"/>
        </p:scale>
        <p:origin x="1098" y="9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0_3" csCatId="mainScheme" phldr="1"/>
      <dgm:spPr/>
      <dgm:t>
        <a:bodyPr/>
        <a:lstStyle/>
        <a:p>
          <a:endParaRPr lang="en-US"/>
        </a:p>
      </dgm:t>
    </dgm:pt>
    <dgm:pt modelId="{A8C03FBB-4A75-4460-AEA6-DEAEB9C61496}">
      <dgm:prSet phldrT="[Text]" phldr="0" custT="1"/>
      <dgm:spPr/>
      <dgm:t>
        <a:bodyPr/>
        <a:lstStyle/>
        <a:p>
          <a:pPr>
            <a:defRPr b="1"/>
          </a:pPr>
          <a:r>
            <a:rPr lang="ru-RU" sz="2400" dirty="0">
              <a:latin typeface="+mn-lt"/>
            </a:rPr>
            <a:t>1</a:t>
          </a:r>
          <a:endParaRPr lang="en-US" sz="2400" dirty="0">
            <a:latin typeface="+mn-lt"/>
          </a:endParaRPr>
        </a:p>
      </dgm:t>
    </dgm:pt>
    <dgm:pt modelId="{4E972F7F-4B1B-47AA-A25B-1FFC561F1C76}" type="parTrans" cxnId="{D3D81948-D963-4D1E-AE16-9705EAF510FC}">
      <dgm:prSet/>
      <dgm:spPr/>
      <dgm:t>
        <a:bodyPr/>
        <a:lstStyle/>
        <a:p>
          <a:pPr algn="ctr"/>
          <a:endParaRPr lang="en-US" sz="2800">
            <a:latin typeface="+mn-lt"/>
          </a:endParaRPr>
        </a:p>
      </dgm:t>
    </dgm:pt>
    <dgm:pt modelId="{67361508-930A-4A23-8CFC-BB56DA645C3C}" type="sibTrans" cxnId="{D3D81948-D963-4D1E-AE16-9705EAF510FC}">
      <dgm:prSet/>
      <dgm:spPr/>
      <dgm:t>
        <a:bodyPr/>
        <a:lstStyle/>
        <a:p>
          <a:pPr algn="ctr"/>
          <a:endParaRPr lang="en-US" sz="2800">
            <a:latin typeface="+mn-lt"/>
          </a:endParaRPr>
        </a:p>
      </dgm:t>
    </dgm:pt>
    <dgm:pt modelId="{5E71F362-34DF-4EEC-92A3-0EFE450E05E4}">
      <dgm:prSet phldrT="[Text]" phldr="0" custT="1"/>
      <dgm:spPr/>
      <dgm:t>
        <a:bodyPr/>
        <a:lstStyle/>
        <a:p>
          <a:r>
            <a:rPr lang="ru-RU" sz="2000" dirty="0"/>
            <a:t>Анализ предметной области</a:t>
          </a:r>
          <a:endParaRPr lang="en-US" sz="2000" dirty="0">
            <a:latin typeface="+mn-lt"/>
          </a:endParaRPr>
        </a:p>
      </dgm:t>
    </dgm:pt>
    <dgm:pt modelId="{8E5EE4D1-908E-455C-B8B3-281AD42DEC9A}" type="parTrans" cxnId="{B99CA6C9-28D1-4DDB-B8EC-AED73AD115CA}">
      <dgm:prSet/>
      <dgm:spPr/>
      <dgm:t>
        <a:bodyPr/>
        <a:lstStyle/>
        <a:p>
          <a:pPr algn="ctr"/>
          <a:endParaRPr lang="en-US" sz="2800">
            <a:latin typeface="+mn-lt"/>
          </a:endParaRPr>
        </a:p>
      </dgm:t>
    </dgm:pt>
    <dgm:pt modelId="{B208B24A-E9FD-40A9-B764-FB7C2B7ED8B9}" type="sibTrans" cxnId="{B99CA6C9-28D1-4DDB-B8EC-AED73AD115CA}">
      <dgm:prSet/>
      <dgm:spPr/>
      <dgm:t>
        <a:bodyPr/>
        <a:lstStyle/>
        <a:p>
          <a:pPr algn="ctr"/>
          <a:endParaRPr lang="en-US" sz="2800">
            <a:latin typeface="+mn-lt"/>
          </a:endParaRPr>
        </a:p>
      </dgm:t>
    </dgm:pt>
    <dgm:pt modelId="{91969DED-4CB8-4A14-A50B-3F7B848E46B5}">
      <dgm:prSet phldrT="[Text]" phldr="0" custT="1"/>
      <dgm:spPr/>
      <dgm:t>
        <a:bodyPr/>
        <a:lstStyle/>
        <a:p>
          <a:pPr>
            <a:defRPr b="1"/>
          </a:pPr>
          <a:r>
            <a:rPr lang="ru-RU" sz="2400" dirty="0">
              <a:latin typeface="+mn-lt"/>
            </a:rPr>
            <a:t>2</a:t>
          </a:r>
          <a:endParaRPr lang="en-US" sz="2400" dirty="0">
            <a:latin typeface="+mn-lt"/>
          </a:endParaRPr>
        </a:p>
      </dgm:t>
    </dgm:pt>
    <dgm:pt modelId="{441CD73D-85E1-42A6-BCF8-362A3247E2F3}" type="parTrans" cxnId="{537F2ED0-8BD0-4AD5-B60D-89B660EDA1AC}">
      <dgm:prSet/>
      <dgm:spPr/>
      <dgm:t>
        <a:bodyPr/>
        <a:lstStyle/>
        <a:p>
          <a:pPr algn="ctr"/>
          <a:endParaRPr lang="en-US" sz="2800">
            <a:latin typeface="+mn-lt"/>
          </a:endParaRPr>
        </a:p>
      </dgm:t>
    </dgm:pt>
    <dgm:pt modelId="{81CA8AA2-C0C3-4381-BA8B-413EDD578B83}" type="sibTrans" cxnId="{537F2ED0-8BD0-4AD5-B60D-89B660EDA1AC}">
      <dgm:prSet/>
      <dgm:spPr/>
      <dgm:t>
        <a:bodyPr/>
        <a:lstStyle/>
        <a:p>
          <a:pPr algn="ctr"/>
          <a:endParaRPr lang="en-US" sz="2800">
            <a:latin typeface="+mn-lt"/>
          </a:endParaRPr>
        </a:p>
      </dgm:t>
    </dgm:pt>
    <dgm:pt modelId="{8A04F340-E8E1-4146-9905-E7ADCAEAABD7}">
      <dgm:prSet phldrT="[Text]" phldr="0" custT="1"/>
      <dgm:spPr/>
      <dgm:t>
        <a:bodyPr/>
        <a:lstStyle/>
        <a:p>
          <a:r>
            <a:rPr lang="ru-RU" sz="2000" dirty="0"/>
            <a:t>Постановка целей и задач</a:t>
          </a:r>
          <a:endParaRPr lang="en-US" sz="2000" dirty="0">
            <a:latin typeface="+mn-lt"/>
          </a:endParaRPr>
        </a:p>
      </dgm:t>
    </dgm:pt>
    <dgm:pt modelId="{4EBD5EC2-45ED-4ED6-8376-97D155A911AE}" type="parTrans" cxnId="{E636BFFB-0404-4D4B-B3F0-C64FDFD9DDEF}">
      <dgm:prSet/>
      <dgm:spPr/>
      <dgm:t>
        <a:bodyPr/>
        <a:lstStyle/>
        <a:p>
          <a:pPr algn="ctr"/>
          <a:endParaRPr lang="en-US" sz="2800">
            <a:latin typeface="+mn-lt"/>
          </a:endParaRPr>
        </a:p>
      </dgm:t>
    </dgm:pt>
    <dgm:pt modelId="{F9CD2A04-6A34-4104-A971-391788B88F55}" type="sibTrans" cxnId="{E636BFFB-0404-4D4B-B3F0-C64FDFD9DDEF}">
      <dgm:prSet/>
      <dgm:spPr/>
      <dgm:t>
        <a:bodyPr/>
        <a:lstStyle/>
        <a:p>
          <a:pPr algn="ctr"/>
          <a:endParaRPr lang="en-US" sz="2800">
            <a:latin typeface="+mn-lt"/>
          </a:endParaRPr>
        </a:p>
      </dgm:t>
    </dgm:pt>
    <dgm:pt modelId="{3CC73758-10C1-47F8-AFA7-1A986D4DDD60}">
      <dgm:prSet phldrT="[Text]" phldr="0" custT="1"/>
      <dgm:spPr/>
      <dgm:t>
        <a:bodyPr/>
        <a:lstStyle/>
        <a:p>
          <a:pPr>
            <a:defRPr b="1"/>
          </a:pPr>
          <a:r>
            <a:rPr lang="ru-RU" sz="2400" dirty="0">
              <a:latin typeface="+mn-lt"/>
            </a:rPr>
            <a:t>3</a:t>
          </a:r>
          <a:endParaRPr lang="en-US" sz="2400" dirty="0">
            <a:latin typeface="+mn-lt"/>
          </a:endParaRPr>
        </a:p>
      </dgm:t>
    </dgm:pt>
    <dgm:pt modelId="{FF6AE4B6-4A2F-49EE-9316-9AF55E77838B}" type="parTrans" cxnId="{4A69F85D-5C15-48FD-893A-B3050E1BADEB}">
      <dgm:prSet/>
      <dgm:spPr/>
      <dgm:t>
        <a:bodyPr/>
        <a:lstStyle/>
        <a:p>
          <a:pPr algn="ctr"/>
          <a:endParaRPr lang="en-US" sz="2800">
            <a:latin typeface="+mn-lt"/>
          </a:endParaRPr>
        </a:p>
      </dgm:t>
    </dgm:pt>
    <dgm:pt modelId="{D8170BBA-6035-4773-8431-FEDD687647FF}" type="sibTrans" cxnId="{4A69F85D-5C15-48FD-893A-B3050E1BADEB}">
      <dgm:prSet/>
      <dgm:spPr/>
      <dgm:t>
        <a:bodyPr/>
        <a:lstStyle/>
        <a:p>
          <a:pPr algn="ctr"/>
          <a:endParaRPr lang="en-US" sz="2800">
            <a:latin typeface="+mn-lt"/>
          </a:endParaRPr>
        </a:p>
      </dgm:t>
    </dgm:pt>
    <dgm:pt modelId="{FD9CA14A-483C-4869-B0C1-7C5FB7EEDBCC}">
      <dgm:prSet phldrT="[Text]" phldr="0" custT="1"/>
      <dgm:spPr/>
      <dgm:t>
        <a:bodyPr/>
        <a:lstStyle/>
        <a:p>
          <a:r>
            <a:rPr lang="ru-RU" sz="2000" dirty="0"/>
            <a:t>Разработка логики </a:t>
          </a:r>
          <a:endParaRPr lang="en-US" sz="2000" dirty="0">
            <a:latin typeface="+mn-lt"/>
          </a:endParaRPr>
        </a:p>
      </dgm:t>
    </dgm:pt>
    <dgm:pt modelId="{8182A92F-45BA-4CD1-8E43-0B0810A50FEB}" type="parTrans" cxnId="{5EDA943F-300F-408A-A52E-3D5140FD5C22}">
      <dgm:prSet/>
      <dgm:spPr/>
      <dgm:t>
        <a:bodyPr/>
        <a:lstStyle/>
        <a:p>
          <a:pPr algn="ctr"/>
          <a:endParaRPr lang="en-US" sz="2800">
            <a:latin typeface="+mn-lt"/>
          </a:endParaRPr>
        </a:p>
      </dgm:t>
    </dgm:pt>
    <dgm:pt modelId="{914BB93C-EA8A-4B5B-8F06-30DA7C7F4B7B}" type="sibTrans" cxnId="{5EDA943F-300F-408A-A52E-3D5140FD5C22}">
      <dgm:prSet/>
      <dgm:spPr/>
      <dgm:t>
        <a:bodyPr/>
        <a:lstStyle/>
        <a:p>
          <a:pPr algn="ctr"/>
          <a:endParaRPr lang="en-US" sz="2800">
            <a:latin typeface="+mn-lt"/>
          </a:endParaRPr>
        </a:p>
      </dgm:t>
    </dgm:pt>
    <dgm:pt modelId="{D2FE027B-4161-41E1-B4D4-02AECB2E3FA0}">
      <dgm:prSet phldrT="[Text]" phldr="0" custT="1"/>
      <dgm:spPr/>
      <dgm:t>
        <a:bodyPr/>
        <a:lstStyle/>
        <a:p>
          <a:pPr>
            <a:defRPr b="1"/>
          </a:pPr>
          <a:r>
            <a:rPr lang="ru-RU" sz="2400" dirty="0">
              <a:latin typeface="+mn-lt"/>
            </a:rPr>
            <a:t>4</a:t>
          </a:r>
          <a:endParaRPr lang="en-US" sz="2400" dirty="0">
            <a:latin typeface="+mn-lt"/>
          </a:endParaRPr>
        </a:p>
      </dgm:t>
    </dgm:pt>
    <dgm:pt modelId="{88680CFE-3CE0-4842-B3D3-716D3B671238}" type="parTrans" cxnId="{4F4F82A2-02F1-492B-96C1-46C070BEFCE3}">
      <dgm:prSet/>
      <dgm:spPr/>
      <dgm:t>
        <a:bodyPr/>
        <a:lstStyle/>
        <a:p>
          <a:pPr algn="ctr"/>
          <a:endParaRPr lang="en-US" sz="2800">
            <a:latin typeface="+mn-lt"/>
          </a:endParaRPr>
        </a:p>
      </dgm:t>
    </dgm:pt>
    <dgm:pt modelId="{4D59E06B-629C-40B5-96D3-423B7A56C945}" type="sibTrans" cxnId="{4F4F82A2-02F1-492B-96C1-46C070BEFCE3}">
      <dgm:prSet/>
      <dgm:spPr/>
      <dgm:t>
        <a:bodyPr/>
        <a:lstStyle/>
        <a:p>
          <a:pPr algn="ctr"/>
          <a:endParaRPr lang="en-US" sz="2800">
            <a:latin typeface="+mn-lt"/>
          </a:endParaRPr>
        </a:p>
      </dgm:t>
    </dgm:pt>
    <dgm:pt modelId="{2BE415B7-7185-4956-8487-237B40BC0EE5}">
      <dgm:prSet phldrT="[Text]" phldr="0" custT="1"/>
      <dgm:spPr/>
      <dgm:t>
        <a:bodyPr/>
        <a:lstStyle/>
        <a:p>
          <a:r>
            <a:rPr lang="ru-RU" sz="2000" dirty="0"/>
            <a:t>Приложение</a:t>
          </a:r>
          <a:endParaRPr lang="en-US" sz="2000" dirty="0">
            <a:latin typeface="+mn-lt"/>
          </a:endParaRPr>
        </a:p>
      </dgm:t>
    </dgm:pt>
    <dgm:pt modelId="{A38E847E-0D1D-4F40-9A71-4D5999ADE08B}" type="parTrans" cxnId="{CB32A309-9CA9-4554-941D-519A91A9E733}">
      <dgm:prSet/>
      <dgm:spPr/>
      <dgm:t>
        <a:bodyPr/>
        <a:lstStyle/>
        <a:p>
          <a:pPr algn="ctr"/>
          <a:endParaRPr lang="en-US" sz="2800">
            <a:latin typeface="+mn-lt"/>
          </a:endParaRPr>
        </a:p>
      </dgm:t>
    </dgm:pt>
    <dgm:pt modelId="{F0D1C61C-E3F2-49BA-A2D8-C04A81308E5D}" type="sibTrans" cxnId="{CB32A309-9CA9-4554-941D-519A91A9E733}">
      <dgm:prSet/>
      <dgm:spPr/>
      <dgm:t>
        <a:bodyPr/>
        <a:lstStyle/>
        <a:p>
          <a:pPr algn="ctr"/>
          <a:endParaRPr lang="en-US" sz="2800">
            <a:latin typeface="+mn-lt"/>
          </a:endParaRPr>
        </a:p>
      </dgm:t>
    </dgm:pt>
    <dgm:pt modelId="{F49746D6-8B7A-4E77-AC71-1C651477F107}">
      <dgm:prSet phldrT="[Text]" phldr="0"/>
      <dgm:spPr/>
      <dgm:t>
        <a:bodyPr/>
        <a:lstStyle/>
        <a:p>
          <a:pPr>
            <a:defRPr b="1"/>
          </a:pPr>
          <a:r>
            <a:rPr lang="ru-RU" dirty="0">
              <a:latin typeface="+mn-lt"/>
            </a:rPr>
            <a:t>5</a:t>
          </a:r>
          <a:endParaRPr lang="en-US" dirty="0">
            <a:latin typeface="+mn-lt"/>
          </a:endParaRPr>
        </a:p>
      </dgm:t>
    </dgm:pt>
    <dgm:pt modelId="{714E6BEF-A638-42C2-B15B-FF30066B54FF}" type="parTrans" cxnId="{911D7FCD-13CD-4F55-A60B-91C28B307A3B}">
      <dgm:prSet/>
      <dgm:spPr/>
      <dgm:t>
        <a:bodyPr/>
        <a:lstStyle/>
        <a:p>
          <a:endParaRPr lang="ru-RU"/>
        </a:p>
      </dgm:t>
    </dgm:pt>
    <dgm:pt modelId="{06327F54-2767-45FE-97D9-6D00EF64B312}" type="sibTrans" cxnId="{911D7FCD-13CD-4F55-A60B-91C28B307A3B}">
      <dgm:prSet/>
      <dgm:spPr/>
      <dgm:t>
        <a:bodyPr/>
        <a:lstStyle/>
        <a:p>
          <a:endParaRPr lang="ru-RU"/>
        </a:p>
      </dgm:t>
    </dgm:pt>
    <dgm:pt modelId="{1CFEC593-038B-42A2-8809-BCF68FBE5661}">
      <dgm:prSet custT="1"/>
      <dgm:spPr/>
      <dgm:t>
        <a:bodyPr/>
        <a:lstStyle/>
        <a:p>
          <a:r>
            <a:rPr lang="ru-RU" sz="2000" kern="1200" dirty="0">
              <a:solidFill>
                <a:prstClr val="black">
                  <a:hueOff val="0"/>
                  <a:satOff val="0"/>
                  <a:lumOff val="0"/>
                  <a:alphaOff val="0"/>
                </a:prstClr>
              </a:solidFill>
              <a:latin typeface="Trebuchet MS" panose="020B0603020202020204"/>
              <a:ea typeface="+mn-ea"/>
              <a:cs typeface="+mn-cs"/>
            </a:rPr>
            <a:t>Презентация проекта</a:t>
          </a:r>
        </a:p>
      </dgm:t>
    </dgm:pt>
    <dgm:pt modelId="{2ACA7C16-6A96-4726-A85A-C20B1FCA9C53}" type="parTrans" cxnId="{8EABACC4-7A1E-4416-A7C6-C9B79D266FDB}">
      <dgm:prSet/>
      <dgm:spPr/>
      <dgm:t>
        <a:bodyPr/>
        <a:lstStyle/>
        <a:p>
          <a:endParaRPr lang="ru-RU"/>
        </a:p>
      </dgm:t>
    </dgm:pt>
    <dgm:pt modelId="{5B2FE872-F8EF-46F7-8DFB-7207F7F8E953}" type="sibTrans" cxnId="{8EABACC4-7A1E-4416-A7C6-C9B79D266FDB}">
      <dgm:prSet/>
      <dgm:spPr/>
      <dgm:t>
        <a:bodyPr/>
        <a:lstStyle/>
        <a:p>
          <a:endParaRPr lang="ru-RU"/>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5">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5"/>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5"/>
      <dgm:spPr>
        <a:noFill/>
        <a:ln w="12700" cap="rnd" cmpd="sng" algn="ctr">
          <a:solidFill>
            <a:schemeClr val="dk2">
              <a:hueOff val="0"/>
              <a:satOff val="0"/>
              <a:lumOff val="0"/>
              <a:alphaOff val="0"/>
            </a:schemeClr>
          </a:solidFill>
          <a:prstDash val="dash"/>
        </a:ln>
        <a:effectLst/>
      </dgm:spPr>
    </dgm:pt>
    <dgm:pt modelId="{FA19A0AA-8B0B-4AA8-A80D-08CFFDD3F112}" type="pres">
      <dgm:prSet presAssocID="{A8C03FBB-4A75-4460-AEA6-DEAEB9C61496}" presName="ConnectorPoint" presStyleLbl="alignNode1" presStyleIdx="0" presStyleCnt="5"/>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5">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5"/>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5"/>
      <dgm:spPr>
        <a:noFill/>
        <a:ln w="12700" cap="rnd" cmpd="sng" algn="ctr">
          <a:solidFill>
            <a:schemeClr val="dk2">
              <a:hueOff val="0"/>
              <a:satOff val="0"/>
              <a:lumOff val="0"/>
              <a:alphaOff val="0"/>
            </a:schemeClr>
          </a:solidFill>
          <a:prstDash val="dash"/>
        </a:ln>
        <a:effectLst/>
      </dgm:spPr>
    </dgm:pt>
    <dgm:pt modelId="{0F979253-FD39-4920-BFCA-78C564B167EA}" type="pres">
      <dgm:prSet presAssocID="{91969DED-4CB8-4A14-A50B-3F7B848E46B5}" presName="ConnectorPoint" presStyleLbl="alignNode1" presStyleIdx="1" presStyleCnt="5"/>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5">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5"/>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5"/>
      <dgm:spPr>
        <a:noFill/>
        <a:ln w="12700" cap="rnd" cmpd="sng" algn="ctr">
          <a:solidFill>
            <a:schemeClr val="dk2">
              <a:hueOff val="0"/>
              <a:satOff val="0"/>
              <a:lumOff val="0"/>
              <a:alphaOff val="0"/>
            </a:schemeClr>
          </a:solidFill>
          <a:prstDash val="dash"/>
        </a:ln>
        <a:effectLst/>
      </dgm:spPr>
    </dgm:pt>
    <dgm:pt modelId="{B6459BF8-D2C3-4018-9C28-98667DC203F4}" type="pres">
      <dgm:prSet presAssocID="{3CC73758-10C1-47F8-AFA7-1A986D4DDD60}" presName="ConnectorPoint" presStyleLbl="alignNode1" presStyleIdx="2" presStyleCnt="5"/>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5">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5"/>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5"/>
      <dgm:spPr>
        <a:noFill/>
        <a:ln w="12700" cap="rnd" cmpd="sng" algn="ctr">
          <a:solidFill>
            <a:schemeClr val="dk2">
              <a:hueOff val="0"/>
              <a:satOff val="0"/>
              <a:lumOff val="0"/>
              <a:alphaOff val="0"/>
            </a:schemeClr>
          </a:solidFill>
          <a:prstDash val="dash"/>
        </a:ln>
        <a:effectLst/>
      </dgm:spPr>
    </dgm:pt>
    <dgm:pt modelId="{3F359E8B-7C7E-4FD9-B106-36CCBFC731D5}" type="pres">
      <dgm:prSet presAssocID="{D2FE027B-4161-41E1-B4D4-02AECB2E3FA0}" presName="ConnectorPoint" presStyleLbl="alignNode1" presStyleIdx="3" presStyleCnt="5"/>
      <dgm:spPr/>
    </dgm:pt>
    <dgm:pt modelId="{34434334-A935-4057-946F-93B826088F38}" type="pres">
      <dgm:prSet presAssocID="{D2FE027B-4161-41E1-B4D4-02AECB2E3FA0}" presName="EmptyPlaceHolder" presStyleCnt="0"/>
      <dgm:spPr/>
    </dgm:pt>
    <dgm:pt modelId="{07150384-AF34-4022-BBA1-63688C262A74}" type="pres">
      <dgm:prSet presAssocID="{4D59E06B-629C-40B5-96D3-423B7A56C945}" presName="spaceBetweenRectangles" presStyleCnt="0"/>
      <dgm:spPr/>
    </dgm:pt>
    <dgm:pt modelId="{62965965-AD2D-401E-9D7D-8113A9886468}" type="pres">
      <dgm:prSet presAssocID="{F49746D6-8B7A-4E77-AC71-1C651477F107}" presName="composite" presStyleCnt="0"/>
      <dgm:spPr/>
    </dgm:pt>
    <dgm:pt modelId="{BDC50707-F289-45F7-8356-7997B504ADC9}" type="pres">
      <dgm:prSet presAssocID="{F49746D6-8B7A-4E77-AC71-1C651477F107}" presName="L1TextContainer" presStyleLbl="revTx" presStyleIdx="4" presStyleCnt="5">
        <dgm:presLayoutVars>
          <dgm:chMax val="1"/>
          <dgm:chPref val="1"/>
          <dgm:bulletEnabled val="1"/>
        </dgm:presLayoutVars>
      </dgm:prSet>
      <dgm:spPr/>
    </dgm:pt>
    <dgm:pt modelId="{B88FA411-0BFB-4529-9D6C-5B740168E387}" type="pres">
      <dgm:prSet presAssocID="{F49746D6-8B7A-4E77-AC71-1C651477F107}" presName="L2TextContainerWrapper" presStyleCnt="0">
        <dgm:presLayoutVars>
          <dgm:chMax val="0"/>
          <dgm:chPref val="0"/>
          <dgm:bulletEnabled val="1"/>
        </dgm:presLayoutVars>
      </dgm:prSet>
      <dgm:spPr/>
    </dgm:pt>
    <dgm:pt modelId="{4C68F7CC-C7D7-42D7-8FA0-B2B94209CC5B}" type="pres">
      <dgm:prSet presAssocID="{F49746D6-8B7A-4E77-AC71-1C651477F107}" presName="L2TextContainer" presStyleLbl="bgAcc1" presStyleIdx="4" presStyleCnt="5"/>
      <dgm:spPr/>
    </dgm:pt>
    <dgm:pt modelId="{F71FE795-E388-48B4-B2DD-4C9E55C296A6}" type="pres">
      <dgm:prSet presAssocID="{F49746D6-8B7A-4E77-AC71-1C651477F107}" presName="FlexibleEmptyPlaceHolder" presStyleCnt="0"/>
      <dgm:spPr/>
    </dgm:pt>
    <dgm:pt modelId="{41428B0E-3746-455C-B6CC-F0EB2257A236}" type="pres">
      <dgm:prSet presAssocID="{F49746D6-8B7A-4E77-AC71-1C651477F107}" presName="ConnectLine" presStyleLbl="sibTrans1D1" presStyleIdx="4" presStyleCnt="5"/>
      <dgm:spPr>
        <a:noFill/>
        <a:ln w="12700" cap="rnd" cmpd="sng" algn="ctr">
          <a:solidFill>
            <a:schemeClr val="dk2">
              <a:hueOff val="0"/>
              <a:satOff val="0"/>
              <a:lumOff val="0"/>
              <a:alphaOff val="0"/>
            </a:schemeClr>
          </a:solidFill>
          <a:prstDash val="dash"/>
        </a:ln>
        <a:effectLst/>
      </dgm:spPr>
    </dgm:pt>
    <dgm:pt modelId="{EDCEAC41-250B-4EB9-8AC6-A7DF1B062CFE}" type="pres">
      <dgm:prSet presAssocID="{F49746D6-8B7A-4E77-AC71-1C651477F107}" presName="ConnectorPoint" presStyleLbl="alignNode1" presStyleIdx="4" presStyleCnt="5"/>
      <dgm:spPr/>
    </dgm:pt>
    <dgm:pt modelId="{23A0B6CE-62F3-47DA-86D7-D51CCFE129F6}" type="pres">
      <dgm:prSet presAssocID="{F49746D6-8B7A-4E77-AC71-1C651477F107}" presName="EmptyPlaceHolder" presStyleCnt="0"/>
      <dgm:spPr/>
    </dgm:pt>
  </dgm:ptLst>
  <dgm:cxnLst>
    <dgm:cxn modelId="{CB32A309-9CA9-4554-941D-519A91A9E733}" srcId="{D2FE027B-4161-41E1-B4D4-02AECB2E3FA0}" destId="{2BE415B7-7185-4956-8487-237B40BC0EE5}" srcOrd="0" destOrd="0" parTransId="{A38E847E-0D1D-4F40-9A71-4D5999ADE08B}" sibTransId="{F0D1C61C-E3F2-49BA-A2D8-C04A81308E5D}"/>
    <dgm:cxn modelId="{D1A8EE0E-629F-4DF4-83C2-128C2FCD8CCD}" type="presOf" srcId="{F49746D6-8B7A-4E77-AC71-1C651477F107}" destId="{BDC50707-F289-45F7-8356-7997B504ADC9}" srcOrd="0" destOrd="0" presId="urn:microsoft.com/office/officeart/2016/7/layout/BasicTimeline"/>
    <dgm:cxn modelId="{64516513-C9B3-4B52-A434-6178ACAB3599}" type="presOf" srcId="{91969DED-4CB8-4A14-A50B-3F7B848E46B5}" destId="{60D0713D-AF69-4AF8-B071-F65622790886}"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48AC118D-1F9B-4DC2-8120-707B0EEC8003}" type="presOf" srcId="{2BE415B7-7185-4956-8487-237B40BC0EE5}" destId="{6C3A59BD-6D45-4573-B098-8CB5207F194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4CE397A6-DB48-4AAE-BCFB-3D992789379D}" type="presOf" srcId="{5E71F362-34DF-4EEC-92A3-0EFE450E05E4}" destId="{BA29120C-7C6B-4F62-9079-4AD528BC0744}" srcOrd="0" destOrd="0" presId="urn:microsoft.com/office/officeart/2016/7/layout/BasicTimeline"/>
    <dgm:cxn modelId="{8EABACC4-7A1E-4416-A7C6-C9B79D266FDB}" srcId="{F49746D6-8B7A-4E77-AC71-1C651477F107}" destId="{1CFEC593-038B-42A2-8809-BCF68FBE5661}" srcOrd="0" destOrd="0" parTransId="{2ACA7C16-6A96-4726-A85A-C20B1FCA9C53}" sibTransId="{5B2FE872-F8EF-46F7-8DFB-7207F7F8E953}"/>
    <dgm:cxn modelId="{B99CA6C9-28D1-4DDB-B8EC-AED73AD115CA}" srcId="{A8C03FBB-4A75-4460-AEA6-DEAEB9C61496}" destId="{5E71F362-34DF-4EEC-92A3-0EFE450E05E4}" srcOrd="0" destOrd="0" parTransId="{8E5EE4D1-908E-455C-B8B3-281AD42DEC9A}" sibTransId="{B208B24A-E9FD-40A9-B764-FB7C2B7ED8B9}"/>
    <dgm:cxn modelId="{911D7FCD-13CD-4F55-A60B-91C28B307A3B}" srcId="{A66480AC-C0DE-4E5E-9ECD-9AE37E3FCB79}" destId="{F49746D6-8B7A-4E77-AC71-1C651477F107}" srcOrd="4" destOrd="0" parTransId="{714E6BEF-A638-42C2-B15B-FF30066B54FF}" sibTransId="{06327F54-2767-45FE-97D9-6D00EF64B312}"/>
    <dgm:cxn modelId="{537F2ED0-8BD0-4AD5-B60D-89B660EDA1AC}" srcId="{A66480AC-C0DE-4E5E-9ECD-9AE37E3FCB79}" destId="{91969DED-4CB8-4A14-A50B-3F7B848E46B5}" srcOrd="1" destOrd="0" parTransId="{441CD73D-85E1-42A6-BCF8-362A3247E2F3}" sibTransId="{81CA8AA2-C0C3-4381-BA8B-413EDD578B83}"/>
    <dgm:cxn modelId="{8848B4E1-AB93-4A7F-BE1F-1C8A5B1FB088}" type="presOf" srcId="{1CFEC593-038B-42A2-8809-BCF68FBE5661}" destId="{4C68F7CC-C7D7-42D7-8FA0-B2B94209CC5B}" srcOrd="0" destOrd="0" presId="urn:microsoft.com/office/officeart/2016/7/layout/BasicTimeline"/>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 modelId="{87F4AF89-837D-4154-ADB1-8998B3D37C92}" type="presParOf" srcId="{BDA8F949-88B8-486D-9E41-ABA1463A8926}" destId="{07150384-AF34-4022-BBA1-63688C262A74}" srcOrd="7" destOrd="0" presId="urn:microsoft.com/office/officeart/2016/7/layout/BasicTimeline"/>
    <dgm:cxn modelId="{4B01C842-80CB-456E-B599-9829C387DFC4}" type="presParOf" srcId="{BDA8F949-88B8-486D-9E41-ABA1463A8926}" destId="{62965965-AD2D-401E-9D7D-8113A9886468}" srcOrd="8" destOrd="0" presId="urn:microsoft.com/office/officeart/2016/7/layout/BasicTimeline"/>
    <dgm:cxn modelId="{80F755DA-B330-4C10-BD61-81395F82198B}" type="presParOf" srcId="{62965965-AD2D-401E-9D7D-8113A9886468}" destId="{BDC50707-F289-45F7-8356-7997B504ADC9}" srcOrd="0" destOrd="0" presId="urn:microsoft.com/office/officeart/2016/7/layout/BasicTimeline"/>
    <dgm:cxn modelId="{A2217DBB-F2C2-4D3A-B87E-371C086505A1}" type="presParOf" srcId="{62965965-AD2D-401E-9D7D-8113A9886468}" destId="{B88FA411-0BFB-4529-9D6C-5B740168E387}" srcOrd="1" destOrd="0" presId="urn:microsoft.com/office/officeart/2016/7/layout/BasicTimeline"/>
    <dgm:cxn modelId="{96BCC475-D158-44F1-8DC2-AE0ADFC2CFBB}" type="presParOf" srcId="{B88FA411-0BFB-4529-9D6C-5B740168E387}" destId="{4C68F7CC-C7D7-42D7-8FA0-B2B94209CC5B}" srcOrd="0" destOrd="0" presId="urn:microsoft.com/office/officeart/2016/7/layout/BasicTimeline"/>
    <dgm:cxn modelId="{083A9FEE-FE24-4D25-A39D-D2FA7C88A287}" type="presParOf" srcId="{B88FA411-0BFB-4529-9D6C-5B740168E387}" destId="{F71FE795-E388-48B4-B2DD-4C9E55C296A6}" srcOrd="1" destOrd="0" presId="urn:microsoft.com/office/officeart/2016/7/layout/BasicTimeline"/>
    <dgm:cxn modelId="{A3ED136E-21F9-424C-936C-A01F5C431332}" type="presParOf" srcId="{62965965-AD2D-401E-9D7D-8113A9886468}" destId="{41428B0E-3746-455C-B6CC-F0EB2257A236}" srcOrd="2" destOrd="0" presId="urn:microsoft.com/office/officeart/2016/7/layout/BasicTimeline"/>
    <dgm:cxn modelId="{9A60DAAC-AE4A-45AE-A186-C2D0B15B683A}" type="presParOf" srcId="{62965965-AD2D-401E-9D7D-8113A9886468}" destId="{EDCEAC41-250B-4EB9-8AC6-A7DF1B062CFE}" srcOrd="3" destOrd="0" presId="urn:microsoft.com/office/officeart/2016/7/layout/BasicTimeline"/>
    <dgm:cxn modelId="{65AC7975-B1DC-49CE-BDD3-B49D68FD7FB9}" type="presParOf" srcId="{62965965-AD2D-401E-9D7D-8113A9886468}" destId="{23A0B6CE-62F3-47DA-86D7-D51CCFE129F6}"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2002631"/>
          <a:ext cx="4805361" cy="0"/>
        </a:xfrm>
        <a:prstGeom prst="line">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90100" y="2150825"/>
          <a:ext cx="1271919" cy="452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90000"/>
            </a:lnSpc>
            <a:spcBef>
              <a:spcPct val="0"/>
            </a:spcBef>
            <a:spcAft>
              <a:spcPct val="35000"/>
            </a:spcAft>
            <a:buNone/>
            <a:defRPr b="1"/>
          </a:pPr>
          <a:r>
            <a:rPr lang="ru-RU" sz="2400" kern="1200" dirty="0">
              <a:latin typeface="+mn-lt"/>
            </a:rPr>
            <a:t>1</a:t>
          </a:r>
          <a:endParaRPr lang="en-US" sz="2400" kern="1200" dirty="0">
            <a:latin typeface="+mn-lt"/>
          </a:endParaRPr>
        </a:p>
      </dsp:txBody>
      <dsp:txXfrm>
        <a:off x="90100" y="2150825"/>
        <a:ext cx="1271919" cy="452594"/>
      </dsp:txXfrm>
    </dsp:sp>
    <dsp:sp modelId="{BA29120C-7C6B-4F62-9079-4AD528BC0744}">
      <dsp:nvSpPr>
        <dsp:cNvPr id="0" name=""/>
        <dsp:cNvSpPr/>
      </dsp:nvSpPr>
      <dsp:spPr>
        <a:xfrm>
          <a:off x="3378" y="0"/>
          <a:ext cx="1445362" cy="1241631"/>
        </a:xfrm>
        <a:prstGeom prst="round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l" defTabSz="889000">
            <a:lnSpc>
              <a:spcPct val="90000"/>
            </a:lnSpc>
            <a:spcBef>
              <a:spcPct val="0"/>
            </a:spcBef>
            <a:spcAft>
              <a:spcPct val="35000"/>
            </a:spcAft>
            <a:buNone/>
          </a:pPr>
          <a:r>
            <a:rPr lang="ru-RU" sz="2000" kern="1200" dirty="0"/>
            <a:t>Анализ предметной области</a:t>
          </a:r>
          <a:endParaRPr lang="en-US" sz="2000" kern="1200" dirty="0">
            <a:latin typeface="+mn-lt"/>
          </a:endParaRPr>
        </a:p>
      </dsp:txBody>
      <dsp:txXfrm>
        <a:off x="63989" y="60611"/>
        <a:ext cx="1324140" cy="1120409"/>
      </dsp:txXfrm>
    </dsp:sp>
    <dsp:sp modelId="{A95DB80B-444A-4D69-B205-3A801BB8524A}">
      <dsp:nvSpPr>
        <dsp:cNvPr id="0" name=""/>
        <dsp:cNvSpPr/>
      </dsp:nvSpPr>
      <dsp:spPr>
        <a:xfrm>
          <a:off x="726060" y="1241631"/>
          <a:ext cx="0" cy="760999"/>
        </a:xfrm>
        <a:prstGeom prst="line">
          <a:avLst/>
        </a:prstGeom>
        <a:noFill/>
        <a:ln w="12700" cap="rnd"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928410" y="1401841"/>
          <a:ext cx="1271919" cy="452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066800">
            <a:lnSpc>
              <a:spcPct val="90000"/>
            </a:lnSpc>
            <a:spcBef>
              <a:spcPct val="0"/>
            </a:spcBef>
            <a:spcAft>
              <a:spcPct val="35000"/>
            </a:spcAft>
            <a:buNone/>
            <a:defRPr b="1"/>
          </a:pPr>
          <a:r>
            <a:rPr lang="ru-RU" sz="2400" kern="1200" dirty="0">
              <a:latin typeface="+mn-lt"/>
            </a:rPr>
            <a:t>2</a:t>
          </a:r>
          <a:endParaRPr lang="en-US" sz="2400" kern="1200" dirty="0">
            <a:latin typeface="+mn-lt"/>
          </a:endParaRPr>
        </a:p>
      </dsp:txBody>
      <dsp:txXfrm>
        <a:off x="928410" y="1401841"/>
        <a:ext cx="1271919" cy="452594"/>
      </dsp:txXfrm>
    </dsp:sp>
    <dsp:sp modelId="{FA19A0AA-8B0B-4AA8-A80D-08CFFDD3F112}">
      <dsp:nvSpPr>
        <dsp:cNvPr id="0" name=""/>
        <dsp:cNvSpPr/>
      </dsp:nvSpPr>
      <dsp:spPr>
        <a:xfrm>
          <a:off x="696020" y="1972591"/>
          <a:ext cx="60078" cy="60078"/>
        </a:xfrm>
        <a:prstGeom prst="ellips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841689" y="2763630"/>
          <a:ext cx="1445362" cy="1241631"/>
        </a:xfrm>
        <a:prstGeom prst="round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l" defTabSz="889000">
            <a:lnSpc>
              <a:spcPct val="90000"/>
            </a:lnSpc>
            <a:spcBef>
              <a:spcPct val="0"/>
            </a:spcBef>
            <a:spcAft>
              <a:spcPct val="35000"/>
            </a:spcAft>
            <a:buNone/>
          </a:pPr>
          <a:r>
            <a:rPr lang="ru-RU" sz="2000" kern="1200" dirty="0"/>
            <a:t>Постановка целей и задач</a:t>
          </a:r>
          <a:endParaRPr lang="en-US" sz="2000" kern="1200" dirty="0">
            <a:latin typeface="+mn-lt"/>
          </a:endParaRPr>
        </a:p>
      </dsp:txBody>
      <dsp:txXfrm>
        <a:off x="902300" y="2824241"/>
        <a:ext cx="1324140" cy="1120409"/>
      </dsp:txXfrm>
    </dsp:sp>
    <dsp:sp modelId="{DBD74D6B-057A-432C-9067-BF618C19EB2A}">
      <dsp:nvSpPr>
        <dsp:cNvPr id="0" name=""/>
        <dsp:cNvSpPr/>
      </dsp:nvSpPr>
      <dsp:spPr>
        <a:xfrm>
          <a:off x="1564370" y="2002630"/>
          <a:ext cx="0" cy="760999"/>
        </a:xfrm>
        <a:prstGeom prst="line">
          <a:avLst/>
        </a:prstGeom>
        <a:noFill/>
        <a:ln w="12700" cap="rnd"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1766721" y="2150825"/>
          <a:ext cx="1271919" cy="452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90000"/>
            </a:lnSpc>
            <a:spcBef>
              <a:spcPct val="0"/>
            </a:spcBef>
            <a:spcAft>
              <a:spcPct val="35000"/>
            </a:spcAft>
            <a:buNone/>
            <a:defRPr b="1"/>
          </a:pPr>
          <a:r>
            <a:rPr lang="ru-RU" sz="2400" kern="1200" dirty="0">
              <a:latin typeface="+mn-lt"/>
            </a:rPr>
            <a:t>3</a:t>
          </a:r>
          <a:endParaRPr lang="en-US" sz="2400" kern="1200" dirty="0">
            <a:latin typeface="+mn-lt"/>
          </a:endParaRPr>
        </a:p>
      </dsp:txBody>
      <dsp:txXfrm>
        <a:off x="1766721" y="2150825"/>
        <a:ext cx="1271919" cy="452594"/>
      </dsp:txXfrm>
    </dsp:sp>
    <dsp:sp modelId="{0F979253-FD39-4920-BFCA-78C564B167EA}">
      <dsp:nvSpPr>
        <dsp:cNvPr id="0" name=""/>
        <dsp:cNvSpPr/>
      </dsp:nvSpPr>
      <dsp:spPr>
        <a:xfrm>
          <a:off x="1534331" y="1972591"/>
          <a:ext cx="60078" cy="60078"/>
        </a:xfrm>
        <a:prstGeom prst="ellips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1679999" y="0"/>
          <a:ext cx="1445362" cy="1241631"/>
        </a:xfrm>
        <a:prstGeom prst="round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l" defTabSz="889000">
            <a:lnSpc>
              <a:spcPct val="90000"/>
            </a:lnSpc>
            <a:spcBef>
              <a:spcPct val="0"/>
            </a:spcBef>
            <a:spcAft>
              <a:spcPct val="35000"/>
            </a:spcAft>
            <a:buNone/>
          </a:pPr>
          <a:r>
            <a:rPr lang="ru-RU" sz="2000" kern="1200" dirty="0"/>
            <a:t>Разработка логики </a:t>
          </a:r>
          <a:endParaRPr lang="en-US" sz="2000" kern="1200" dirty="0">
            <a:latin typeface="+mn-lt"/>
          </a:endParaRPr>
        </a:p>
      </dsp:txBody>
      <dsp:txXfrm>
        <a:off x="1740610" y="60611"/>
        <a:ext cx="1324140" cy="1120409"/>
      </dsp:txXfrm>
    </dsp:sp>
    <dsp:sp modelId="{DCAE8A46-752C-4E82-84CE-E790E1F2918E}">
      <dsp:nvSpPr>
        <dsp:cNvPr id="0" name=""/>
        <dsp:cNvSpPr/>
      </dsp:nvSpPr>
      <dsp:spPr>
        <a:xfrm>
          <a:off x="2402680" y="1241631"/>
          <a:ext cx="0" cy="760999"/>
        </a:xfrm>
        <a:prstGeom prst="line">
          <a:avLst/>
        </a:prstGeom>
        <a:noFill/>
        <a:ln w="12700" cap="rnd"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2605031" y="1401841"/>
          <a:ext cx="1271919" cy="452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066800">
            <a:lnSpc>
              <a:spcPct val="90000"/>
            </a:lnSpc>
            <a:spcBef>
              <a:spcPct val="0"/>
            </a:spcBef>
            <a:spcAft>
              <a:spcPct val="35000"/>
            </a:spcAft>
            <a:buNone/>
            <a:defRPr b="1"/>
          </a:pPr>
          <a:r>
            <a:rPr lang="ru-RU" sz="2400" kern="1200" dirty="0">
              <a:latin typeface="+mn-lt"/>
            </a:rPr>
            <a:t>4</a:t>
          </a:r>
          <a:endParaRPr lang="en-US" sz="2400" kern="1200" dirty="0">
            <a:latin typeface="+mn-lt"/>
          </a:endParaRPr>
        </a:p>
      </dsp:txBody>
      <dsp:txXfrm>
        <a:off x="2605031" y="1401841"/>
        <a:ext cx="1271919" cy="452594"/>
      </dsp:txXfrm>
    </dsp:sp>
    <dsp:sp modelId="{B6459BF8-D2C3-4018-9C28-98667DC203F4}">
      <dsp:nvSpPr>
        <dsp:cNvPr id="0" name=""/>
        <dsp:cNvSpPr/>
      </dsp:nvSpPr>
      <dsp:spPr>
        <a:xfrm>
          <a:off x="2372641" y="1972591"/>
          <a:ext cx="60078" cy="60078"/>
        </a:xfrm>
        <a:prstGeom prst="ellips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2518310" y="2763630"/>
          <a:ext cx="1445362" cy="1003005"/>
        </a:xfrm>
        <a:prstGeom prst="round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l" defTabSz="889000">
            <a:lnSpc>
              <a:spcPct val="90000"/>
            </a:lnSpc>
            <a:spcBef>
              <a:spcPct val="0"/>
            </a:spcBef>
            <a:spcAft>
              <a:spcPct val="35000"/>
            </a:spcAft>
            <a:buNone/>
          </a:pPr>
          <a:r>
            <a:rPr lang="ru-RU" sz="2000" kern="1200" dirty="0"/>
            <a:t>Приложение</a:t>
          </a:r>
          <a:endParaRPr lang="en-US" sz="2000" kern="1200" dirty="0">
            <a:latin typeface="+mn-lt"/>
          </a:endParaRPr>
        </a:p>
      </dsp:txBody>
      <dsp:txXfrm>
        <a:off x="2567273" y="2812593"/>
        <a:ext cx="1347436" cy="905079"/>
      </dsp:txXfrm>
    </dsp:sp>
    <dsp:sp modelId="{086FB9B1-82B2-4197-8B33-6E7FF94F8D2E}">
      <dsp:nvSpPr>
        <dsp:cNvPr id="0" name=""/>
        <dsp:cNvSpPr/>
      </dsp:nvSpPr>
      <dsp:spPr>
        <a:xfrm>
          <a:off x="3240991" y="2002630"/>
          <a:ext cx="0" cy="760999"/>
        </a:xfrm>
        <a:prstGeom prst="line">
          <a:avLst/>
        </a:prstGeom>
        <a:noFill/>
        <a:ln w="12700" cap="rnd"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DC50707-F289-45F7-8356-7997B504ADC9}">
      <dsp:nvSpPr>
        <dsp:cNvPr id="0" name=""/>
        <dsp:cNvSpPr/>
      </dsp:nvSpPr>
      <dsp:spPr>
        <a:xfrm>
          <a:off x="3443342" y="2150825"/>
          <a:ext cx="1271919" cy="452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ru-RU" sz="2000" kern="1200" dirty="0">
              <a:latin typeface="+mn-lt"/>
            </a:rPr>
            <a:t>5</a:t>
          </a:r>
          <a:endParaRPr lang="en-US" sz="2000" kern="1200" dirty="0">
            <a:latin typeface="+mn-lt"/>
          </a:endParaRPr>
        </a:p>
      </dsp:txBody>
      <dsp:txXfrm>
        <a:off x="3443342" y="2150825"/>
        <a:ext cx="1271919" cy="452594"/>
      </dsp:txXfrm>
    </dsp:sp>
    <dsp:sp modelId="{3F359E8B-7C7E-4FD9-B106-36CCBFC731D5}">
      <dsp:nvSpPr>
        <dsp:cNvPr id="0" name=""/>
        <dsp:cNvSpPr/>
      </dsp:nvSpPr>
      <dsp:spPr>
        <a:xfrm>
          <a:off x="3210951" y="1972591"/>
          <a:ext cx="60078" cy="60078"/>
        </a:xfrm>
        <a:prstGeom prst="ellips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68F7CC-C7D7-42D7-8FA0-B2B94209CC5B}">
      <dsp:nvSpPr>
        <dsp:cNvPr id="0" name=""/>
        <dsp:cNvSpPr/>
      </dsp:nvSpPr>
      <dsp:spPr>
        <a:xfrm>
          <a:off x="3356620" y="0"/>
          <a:ext cx="1445362" cy="1241631"/>
        </a:xfrm>
        <a:prstGeom prst="round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l" defTabSz="889000">
            <a:lnSpc>
              <a:spcPct val="90000"/>
            </a:lnSpc>
            <a:spcBef>
              <a:spcPct val="0"/>
            </a:spcBef>
            <a:spcAft>
              <a:spcPct val="35000"/>
            </a:spcAft>
            <a:buNone/>
          </a:pPr>
          <a:r>
            <a:rPr lang="ru-RU" sz="2000" kern="1200" dirty="0">
              <a:solidFill>
                <a:prstClr val="black">
                  <a:hueOff val="0"/>
                  <a:satOff val="0"/>
                  <a:lumOff val="0"/>
                  <a:alphaOff val="0"/>
                </a:prstClr>
              </a:solidFill>
              <a:latin typeface="Trebuchet MS" panose="020B0603020202020204"/>
              <a:ea typeface="+mn-ea"/>
              <a:cs typeface="+mn-cs"/>
            </a:rPr>
            <a:t>Презентация проекта</a:t>
          </a:r>
        </a:p>
      </dsp:txBody>
      <dsp:txXfrm>
        <a:off x="3417231" y="60611"/>
        <a:ext cx="1324140" cy="1120409"/>
      </dsp:txXfrm>
    </dsp:sp>
    <dsp:sp modelId="{41428B0E-3746-455C-B6CC-F0EB2257A236}">
      <dsp:nvSpPr>
        <dsp:cNvPr id="0" name=""/>
        <dsp:cNvSpPr/>
      </dsp:nvSpPr>
      <dsp:spPr>
        <a:xfrm>
          <a:off x="4079301" y="1241631"/>
          <a:ext cx="0" cy="760999"/>
        </a:xfrm>
        <a:prstGeom prst="line">
          <a:avLst/>
        </a:prstGeom>
        <a:noFill/>
        <a:ln w="12700" cap="rnd"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DCEAC41-250B-4EB9-8AC6-A7DF1B062CFE}">
      <dsp:nvSpPr>
        <dsp:cNvPr id="0" name=""/>
        <dsp:cNvSpPr/>
      </dsp:nvSpPr>
      <dsp:spPr>
        <a:xfrm>
          <a:off x="4049262" y="1972591"/>
          <a:ext cx="60078" cy="60078"/>
        </a:xfrm>
        <a:prstGeom prst="ellips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962F03-D7DC-CB6C-79F9-6EDB31BEAE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8D0420-EBB5-D564-54DE-341AD5F02B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AD50C4-F1A5-A448-9E63-11D939CA9B7B}" type="datetimeFigureOut">
              <a:rPr lang="en-US" smtClean="0"/>
              <a:t>5/4/2024</a:t>
            </a:fld>
            <a:endParaRPr lang="en-US" dirty="0"/>
          </a:p>
        </p:txBody>
      </p:sp>
      <p:sp>
        <p:nvSpPr>
          <p:cNvPr id="4" name="Footer Placeholder 3">
            <a:extLst>
              <a:ext uri="{FF2B5EF4-FFF2-40B4-BE49-F238E27FC236}">
                <a16:creationId xmlns:a16="http://schemas.microsoft.com/office/drawing/2014/main" id="{B05F5A34-0F73-44B8-F88C-ACF0104FF4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9DC5854-4E8A-EB36-303D-1E97CBF232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260AD6-267C-A84D-8EB9-DEB2595DCFBC}" type="slidenum">
              <a:rPr lang="en-US" smtClean="0"/>
              <a:t>‹#›</a:t>
            </a:fld>
            <a:endParaRPr lang="en-US" dirty="0"/>
          </a:p>
        </p:txBody>
      </p:sp>
    </p:spTree>
    <p:extLst>
      <p:ext uri="{BB962C8B-B14F-4D97-AF65-F5344CB8AC3E}">
        <p14:creationId xmlns:p14="http://schemas.microsoft.com/office/powerpoint/2010/main" val="3688130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5/4/2024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a:t>
            </a:fld>
            <a:endParaRPr lang="en-US" dirty="0"/>
          </a:p>
        </p:txBody>
      </p:sp>
    </p:spTree>
    <p:extLst>
      <p:ext uri="{BB962C8B-B14F-4D97-AF65-F5344CB8AC3E}">
        <p14:creationId xmlns:p14="http://schemas.microsoft.com/office/powerpoint/2010/main" val="2292282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10</a:t>
            </a:fld>
            <a:endParaRPr lang="en-US" dirty="0"/>
          </a:p>
        </p:txBody>
      </p:sp>
    </p:spTree>
    <p:extLst>
      <p:ext uri="{BB962C8B-B14F-4D97-AF65-F5344CB8AC3E}">
        <p14:creationId xmlns:p14="http://schemas.microsoft.com/office/powerpoint/2010/main" val="2807718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11</a:t>
            </a:fld>
            <a:endParaRPr lang="en-US" dirty="0"/>
          </a:p>
        </p:txBody>
      </p:sp>
    </p:spTree>
    <p:extLst>
      <p:ext uri="{BB962C8B-B14F-4D97-AF65-F5344CB8AC3E}">
        <p14:creationId xmlns:p14="http://schemas.microsoft.com/office/powerpoint/2010/main" val="1297413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12</a:t>
            </a:fld>
            <a:endParaRPr lang="en-US" dirty="0"/>
          </a:p>
        </p:txBody>
      </p:sp>
    </p:spTree>
    <p:extLst>
      <p:ext uri="{BB962C8B-B14F-4D97-AF65-F5344CB8AC3E}">
        <p14:creationId xmlns:p14="http://schemas.microsoft.com/office/powerpoint/2010/main" val="196384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13</a:t>
            </a:fld>
            <a:endParaRPr lang="en-US" dirty="0"/>
          </a:p>
        </p:txBody>
      </p:sp>
    </p:spTree>
    <p:extLst>
      <p:ext uri="{BB962C8B-B14F-4D97-AF65-F5344CB8AC3E}">
        <p14:creationId xmlns:p14="http://schemas.microsoft.com/office/powerpoint/2010/main" val="4286758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14</a:t>
            </a:fld>
            <a:endParaRPr lang="en-US" dirty="0"/>
          </a:p>
        </p:txBody>
      </p:sp>
    </p:spTree>
    <p:extLst>
      <p:ext uri="{BB962C8B-B14F-4D97-AF65-F5344CB8AC3E}">
        <p14:creationId xmlns:p14="http://schemas.microsoft.com/office/powerpoint/2010/main" val="2005454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15</a:t>
            </a:fld>
            <a:endParaRPr lang="en-US" dirty="0"/>
          </a:p>
        </p:txBody>
      </p:sp>
    </p:spTree>
    <p:extLst>
      <p:ext uri="{BB962C8B-B14F-4D97-AF65-F5344CB8AC3E}">
        <p14:creationId xmlns:p14="http://schemas.microsoft.com/office/powerpoint/2010/main" val="1631369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16</a:t>
            </a:fld>
            <a:endParaRPr lang="en-US" dirty="0"/>
          </a:p>
        </p:txBody>
      </p:sp>
    </p:spTree>
    <p:extLst>
      <p:ext uri="{BB962C8B-B14F-4D97-AF65-F5344CB8AC3E}">
        <p14:creationId xmlns:p14="http://schemas.microsoft.com/office/powerpoint/2010/main" val="2487974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17</a:t>
            </a:fld>
            <a:endParaRPr lang="en-US" dirty="0"/>
          </a:p>
        </p:txBody>
      </p:sp>
    </p:spTree>
    <p:extLst>
      <p:ext uri="{BB962C8B-B14F-4D97-AF65-F5344CB8AC3E}">
        <p14:creationId xmlns:p14="http://schemas.microsoft.com/office/powerpoint/2010/main" val="1599872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2</a:t>
            </a:fld>
            <a:endParaRPr lang="en-US" dirty="0"/>
          </a:p>
        </p:txBody>
      </p:sp>
    </p:spTree>
    <p:extLst>
      <p:ext uri="{BB962C8B-B14F-4D97-AF65-F5344CB8AC3E}">
        <p14:creationId xmlns:p14="http://schemas.microsoft.com/office/powerpoint/2010/main" val="3157934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3</a:t>
            </a:fld>
            <a:endParaRPr lang="en-US" dirty="0"/>
          </a:p>
        </p:txBody>
      </p:sp>
    </p:spTree>
    <p:extLst>
      <p:ext uri="{BB962C8B-B14F-4D97-AF65-F5344CB8AC3E}">
        <p14:creationId xmlns:p14="http://schemas.microsoft.com/office/powerpoint/2010/main" val="4198010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4</a:t>
            </a:fld>
            <a:endParaRPr lang="en-US" dirty="0"/>
          </a:p>
        </p:txBody>
      </p:sp>
    </p:spTree>
    <p:extLst>
      <p:ext uri="{BB962C8B-B14F-4D97-AF65-F5344CB8AC3E}">
        <p14:creationId xmlns:p14="http://schemas.microsoft.com/office/powerpoint/2010/main" val="3657124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5</a:t>
            </a:fld>
            <a:endParaRPr lang="en-US" dirty="0"/>
          </a:p>
        </p:txBody>
      </p:sp>
    </p:spTree>
    <p:extLst>
      <p:ext uri="{BB962C8B-B14F-4D97-AF65-F5344CB8AC3E}">
        <p14:creationId xmlns:p14="http://schemas.microsoft.com/office/powerpoint/2010/main" val="219661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6</a:t>
            </a:fld>
            <a:endParaRPr lang="en-US" dirty="0"/>
          </a:p>
        </p:txBody>
      </p:sp>
    </p:spTree>
    <p:extLst>
      <p:ext uri="{BB962C8B-B14F-4D97-AF65-F5344CB8AC3E}">
        <p14:creationId xmlns:p14="http://schemas.microsoft.com/office/powerpoint/2010/main" val="626382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7</a:t>
            </a:fld>
            <a:endParaRPr lang="en-US" dirty="0"/>
          </a:p>
        </p:txBody>
      </p:sp>
    </p:spTree>
    <p:extLst>
      <p:ext uri="{BB962C8B-B14F-4D97-AF65-F5344CB8AC3E}">
        <p14:creationId xmlns:p14="http://schemas.microsoft.com/office/powerpoint/2010/main" val="607878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8</a:t>
            </a:fld>
            <a:endParaRPr lang="en-US" dirty="0"/>
          </a:p>
        </p:txBody>
      </p:sp>
    </p:spTree>
    <p:extLst>
      <p:ext uri="{BB962C8B-B14F-4D97-AF65-F5344CB8AC3E}">
        <p14:creationId xmlns:p14="http://schemas.microsoft.com/office/powerpoint/2010/main" val="509189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9</a:t>
            </a:fld>
            <a:endParaRPr lang="en-US" dirty="0"/>
          </a:p>
        </p:txBody>
      </p:sp>
    </p:spTree>
    <p:extLst>
      <p:ext uri="{BB962C8B-B14F-4D97-AF65-F5344CB8AC3E}">
        <p14:creationId xmlns:p14="http://schemas.microsoft.com/office/powerpoint/2010/main" val="848025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195471-80E6-2173-AB78-E4AE69292A67}"/>
              </a:ext>
              <a:ext uri="{C183D7F6-B498-43B3-948B-1728B52AA6E4}">
                <adec:decorative xmlns:adec="http://schemas.microsoft.com/office/drawing/2017/decorative" val="1"/>
              </a:ext>
            </a:extLst>
          </p:cNvPr>
          <p:cNvGrpSpPr/>
          <p:nvPr userDrawn="1"/>
        </p:nvGrpSpPr>
        <p:grpSpPr>
          <a:xfrm>
            <a:off x="1563663" y="856093"/>
            <a:ext cx="9064674" cy="5145815"/>
            <a:chOff x="1400539" y="700853"/>
            <a:chExt cx="9699638" cy="5506270"/>
          </a:xfrm>
        </p:grpSpPr>
        <p:sp>
          <p:nvSpPr>
            <p:cNvPr id="4" name="Oval 3">
              <a:extLst>
                <a:ext uri="{FF2B5EF4-FFF2-40B4-BE49-F238E27FC236}">
                  <a16:creationId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799" y="685799"/>
            <a:ext cx="10058397"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5" name="Table Placeholder 4">
            <a:extLst>
              <a:ext uri="{FF2B5EF4-FFF2-40B4-BE49-F238E27FC236}">
                <a16:creationId xmlns:a16="http://schemas.microsoft.com/office/drawing/2014/main" id="{FDB2F69B-2054-2B19-B5CA-CB02C02F9006}"/>
              </a:ext>
            </a:extLst>
          </p:cNvPr>
          <p:cNvSpPr>
            <a:spLocks noGrp="1"/>
          </p:cNvSpPr>
          <p:nvPr>
            <p:ph type="tbl" sz="quarter" idx="12"/>
          </p:nvPr>
        </p:nvSpPr>
        <p:spPr>
          <a:xfrm>
            <a:off x="685800" y="2103438"/>
            <a:ext cx="10820400" cy="3702050"/>
          </a:xfrm>
        </p:spPr>
        <p:txBody>
          <a:bodyPr/>
          <a:lstStyle>
            <a:lvl1pPr marL="0" indent="0" algn="ctr">
              <a:buNone/>
              <a:defRPr/>
            </a:lvl1pPr>
          </a:lstStyle>
          <a:p>
            <a:r>
              <a:rPr lang="en-US" dirty="0"/>
              <a:t>Click icon to add table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C5CD5D5A-0193-F076-B3BC-8B80744EFDC4}"/>
              </a:ext>
            </a:extLst>
          </p:cNvPr>
          <p:cNvSpPr>
            <a:spLocks noGrp="1"/>
          </p:cNvSpPr>
          <p:nvPr>
            <p:ph type="dt" sz="half" idx="13"/>
          </p:nvPr>
        </p:nvSpPr>
        <p:spPr/>
        <p:txBody>
          <a:bodyPr/>
          <a:lstStyle/>
          <a:p>
            <a:fld id="{88FD4BCE-35F6-425E-BEE7-07902E8BBFFC}" type="datetimeFigureOut">
              <a:rPr lang="en-US" smtClean="0"/>
              <a:pPr/>
              <a:t>5/4/2024</a:t>
            </a:fld>
            <a:endParaRPr lang="en-US" dirty="0"/>
          </a:p>
        </p:txBody>
      </p:sp>
      <p:sp>
        <p:nvSpPr>
          <p:cNvPr id="4" name="Footer Placeholder 3">
            <a:extLst>
              <a:ext uri="{FF2B5EF4-FFF2-40B4-BE49-F238E27FC236}">
                <a16:creationId xmlns:a16="http://schemas.microsoft.com/office/drawing/2014/main" id="{C704FF8D-2D04-5E87-990C-B171F1B47A96}"/>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411637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Image">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FB062180-6901-78B5-8F7B-76665DF86085}"/>
              </a:ext>
              <a:ext uri="{C183D7F6-B498-43B3-948B-1728B52AA6E4}">
                <adec:decorative xmlns:adec="http://schemas.microsoft.com/office/drawing/2017/decorative"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E5909B6-3BD3-89A6-C532-2485920A25E0}"/>
              </a:ext>
              <a:ext uri="{C183D7F6-B498-43B3-948B-1728B52AA6E4}">
                <adec:decorative xmlns:adec="http://schemas.microsoft.com/office/drawing/2017/decorative"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a16="http://schemas.microsoft.com/office/drawing/2014/main" id="{D1324873-CBF5-A3C4-2FED-7A74AB030421}"/>
              </a:ext>
              <a:ext uri="{C183D7F6-B498-43B3-948B-1728B52AA6E4}">
                <adec:decorative xmlns:adec="http://schemas.microsoft.com/office/drawing/2017/decorative"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24273D7-57D0-754C-B3BD-00D85865C8DA}"/>
              </a:ext>
            </a:extLst>
          </p:cNvPr>
          <p:cNvSpPr>
            <a:spLocks noGrp="1"/>
          </p:cNvSpPr>
          <p:nvPr>
            <p:ph type="pic" sz="quarter" idx="10"/>
          </p:nvPr>
        </p:nvSpPr>
        <p:spPr>
          <a:xfrm>
            <a:off x="3523091" y="3427812"/>
            <a:ext cx="5143494" cy="3430188"/>
          </a:xfrm>
          <a:custGeom>
            <a:avLst/>
            <a:gdLst>
              <a:gd name="connsiteX0" fmla="*/ 922627 w 5143494"/>
              <a:gd name="connsiteY0" fmla="*/ 0 h 3430188"/>
              <a:gd name="connsiteX1" fmla="*/ 955285 w 5143494"/>
              <a:gd name="connsiteY1" fmla="*/ 29682 h 3430188"/>
              <a:gd name="connsiteX2" fmla="*/ 2591894 w 5143494"/>
              <a:gd name="connsiteY2" fmla="*/ 617209 h 3430188"/>
              <a:gd name="connsiteX3" fmla="*/ 4228502 w 5143494"/>
              <a:gd name="connsiteY3" fmla="*/ 29682 h 3430188"/>
              <a:gd name="connsiteX4" fmla="*/ 4240798 w 5143494"/>
              <a:gd name="connsiteY4" fmla="*/ 18506 h 3430188"/>
              <a:gd name="connsiteX5" fmla="*/ 4390247 w 5143494"/>
              <a:gd name="connsiteY5" fmla="*/ 157278 h 3430188"/>
              <a:gd name="connsiteX6" fmla="*/ 5143494 w 5143494"/>
              <a:gd name="connsiteY6" fmla="*/ 2015180 h 3430188"/>
              <a:gd name="connsiteX7" fmla="*/ 4833098 w 5143494"/>
              <a:gd name="connsiteY7" fmla="*/ 3267589 h 3430188"/>
              <a:gd name="connsiteX8" fmla="*/ 4736412 w 5143494"/>
              <a:gd name="connsiteY8" fmla="*/ 3430188 h 3430188"/>
              <a:gd name="connsiteX9" fmla="*/ 407083 w 5143494"/>
              <a:gd name="connsiteY9" fmla="*/ 3430188 h 3430188"/>
              <a:gd name="connsiteX10" fmla="*/ 310396 w 5143494"/>
              <a:gd name="connsiteY10" fmla="*/ 3267589 h 3430188"/>
              <a:gd name="connsiteX11" fmla="*/ 0 w 5143494"/>
              <a:gd name="connsiteY11" fmla="*/ 2015180 h 3430188"/>
              <a:gd name="connsiteX12" fmla="*/ 753247 w 5143494"/>
              <a:gd name="connsiteY12" fmla="*/ 157278 h 3430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3494" h="3430188">
                <a:moveTo>
                  <a:pt x="922627" y="0"/>
                </a:moveTo>
                <a:lnTo>
                  <a:pt x="955285" y="29682"/>
                </a:lnTo>
                <a:cubicBezTo>
                  <a:pt x="1400036" y="396722"/>
                  <a:pt x="1970216" y="617209"/>
                  <a:pt x="2591894" y="617209"/>
                </a:cubicBezTo>
                <a:cubicBezTo>
                  <a:pt x="3213572" y="617209"/>
                  <a:pt x="3783752" y="396722"/>
                  <a:pt x="4228502" y="29682"/>
                </a:cubicBezTo>
                <a:lnTo>
                  <a:pt x="4240798" y="18506"/>
                </a:lnTo>
                <a:lnTo>
                  <a:pt x="4390247" y="157278"/>
                </a:lnTo>
                <a:cubicBezTo>
                  <a:pt x="4855642" y="632756"/>
                  <a:pt x="5143494" y="1289624"/>
                  <a:pt x="5143494" y="2015180"/>
                </a:cubicBezTo>
                <a:cubicBezTo>
                  <a:pt x="5143494" y="2468653"/>
                  <a:pt x="5031052" y="2895294"/>
                  <a:pt x="4833098" y="3267589"/>
                </a:cubicBezTo>
                <a:lnTo>
                  <a:pt x="4736412" y="3430188"/>
                </a:lnTo>
                <a:lnTo>
                  <a:pt x="407083" y="3430188"/>
                </a:lnTo>
                <a:lnTo>
                  <a:pt x="310396" y="3267589"/>
                </a:lnTo>
                <a:cubicBezTo>
                  <a:pt x="112443" y="2895294"/>
                  <a:pt x="0" y="2468653"/>
                  <a:pt x="0" y="2015180"/>
                </a:cubicBezTo>
                <a:cubicBezTo>
                  <a:pt x="0" y="1289624"/>
                  <a:pt x="287853" y="632756"/>
                  <a:pt x="753247" y="157278"/>
                </a:cubicBezTo>
                <a:close/>
              </a:path>
            </a:pathLst>
          </a:custGeom>
          <a:noFill/>
        </p:spPr>
        <p:txBody>
          <a:bodyPr wrap="square" tIns="914400">
            <a:noAutofit/>
          </a:bodyPr>
          <a:lstStyle>
            <a:lvl1pPr marL="0" indent="0" algn="ctr">
              <a:buNone/>
              <a:defRPr/>
            </a:lvl1pPr>
          </a:lstStyle>
          <a:p>
            <a:r>
              <a:rPr lang="en-US" dirty="0"/>
              <a:t>Click icon to add picture</a:t>
            </a:r>
          </a:p>
        </p:txBody>
      </p:sp>
      <p:sp>
        <p:nvSpPr>
          <p:cNvPr id="2" name="Title 1"/>
          <p:cNvSpPr>
            <a:spLocks noGrp="1"/>
          </p:cNvSpPr>
          <p:nvPr>
            <p:ph type="ctrTitle" hasCustomPrompt="1"/>
          </p:nvPr>
        </p:nvSpPr>
        <p:spPr>
          <a:xfrm>
            <a:off x="685799" y="685798"/>
            <a:ext cx="10058400" cy="326644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Tree>
    <p:extLst>
      <p:ext uri="{BB962C8B-B14F-4D97-AF65-F5344CB8AC3E}">
        <p14:creationId xmlns:p14="http://schemas.microsoft.com/office/powerpoint/2010/main" val="984867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12" name="Graphic 6">
            <a:extLst>
              <a:ext uri="{FF2B5EF4-FFF2-40B4-BE49-F238E27FC236}">
                <a16:creationId xmlns:a16="http://schemas.microsoft.com/office/drawing/2014/main" id="{BB199B51-3DFF-3DF2-E402-55A5DA84946E}"/>
              </a:ext>
            </a:extLst>
          </p:cNvPr>
          <p:cNvSpPr/>
          <p:nvPr userDrawn="1"/>
        </p:nvSpPr>
        <p:spPr>
          <a:xfrm>
            <a:off x="7010400" y="0"/>
            <a:ext cx="5175265" cy="6859269"/>
          </a:xfrm>
          <a:custGeom>
            <a:avLst/>
            <a:gdLst>
              <a:gd name="connsiteX0" fmla="*/ 0 w 5175265"/>
              <a:gd name="connsiteY0" fmla="*/ 0 h 6859269"/>
              <a:gd name="connsiteX1" fmla="*/ 0 w 5175265"/>
              <a:gd name="connsiteY1" fmla="*/ 6407150 h 6859269"/>
              <a:gd name="connsiteX2" fmla="*/ 4494943 w 5175265"/>
              <a:gd name="connsiteY2" fmla="*/ 6407150 h 6859269"/>
              <a:gd name="connsiteX3" fmla="*/ 4505078 w 5175265"/>
              <a:gd name="connsiteY3" fmla="*/ 6417310 h 6859269"/>
              <a:gd name="connsiteX4" fmla="*/ 4494943 w 5175265"/>
              <a:gd name="connsiteY4" fmla="*/ 6427470 h 6859269"/>
              <a:gd name="connsiteX5" fmla="*/ 0 w 5175265"/>
              <a:gd name="connsiteY5" fmla="*/ 6427470 h 6859269"/>
              <a:gd name="connsiteX6" fmla="*/ 0 w 5175265"/>
              <a:gd name="connsiteY6" fmla="*/ 6859270 h 6859269"/>
              <a:gd name="connsiteX7" fmla="*/ 5175266 w 5175265"/>
              <a:gd name="connsiteY7" fmla="*/ 6859270 h 6859269"/>
              <a:gd name="connsiteX8" fmla="*/ 5175266 w 5175265"/>
              <a:gd name="connsiteY8" fmla="*/ 0 h 6859269"/>
              <a:gd name="connsiteX9" fmla="*/ 0 w 5175265"/>
              <a:gd name="connsiteY9" fmla="*/ 0 h 6859269"/>
              <a:gd name="connsiteX10" fmla="*/ 4491143 w 5175265"/>
              <a:gd name="connsiteY10" fmla="*/ 1362710 h 6859269"/>
              <a:gd name="connsiteX11" fmla="*/ 4364453 w 5175265"/>
              <a:gd name="connsiteY11" fmla="*/ 1362710 h 6859269"/>
              <a:gd name="connsiteX12" fmla="*/ 4364453 w 5175265"/>
              <a:gd name="connsiteY12" fmla="*/ 895350 h 6859269"/>
              <a:gd name="connsiteX13" fmla="*/ 3826023 w 5175265"/>
              <a:gd name="connsiteY13" fmla="*/ 1435100 h 6859269"/>
              <a:gd name="connsiteX14" fmla="*/ 3736073 w 5175265"/>
              <a:gd name="connsiteY14" fmla="*/ 1344930 h 6859269"/>
              <a:gd name="connsiteX15" fmla="*/ 4261835 w 5175265"/>
              <a:gd name="connsiteY15" fmla="*/ 817880 h 6859269"/>
              <a:gd name="connsiteX16" fmla="*/ 3807019 w 5175265"/>
              <a:gd name="connsiteY16" fmla="*/ 817880 h 6859269"/>
              <a:gd name="connsiteX17" fmla="*/ 3807019 w 5175265"/>
              <a:gd name="connsiteY17" fmla="*/ 690880 h 6859269"/>
              <a:gd name="connsiteX18" fmla="*/ 4364453 w 5175265"/>
              <a:gd name="connsiteY18" fmla="*/ 690880 h 6859269"/>
              <a:gd name="connsiteX19" fmla="*/ 4482274 w 5175265"/>
              <a:gd name="connsiteY19" fmla="*/ 690880 h 6859269"/>
              <a:gd name="connsiteX20" fmla="*/ 4491143 w 5175265"/>
              <a:gd name="connsiteY20" fmla="*/ 690880 h 6859269"/>
              <a:gd name="connsiteX21" fmla="*/ 4491143 w 5175265"/>
              <a:gd name="connsiteY21" fmla="*/ 1362710 h 685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75265" h="6859269">
                <a:moveTo>
                  <a:pt x="0" y="0"/>
                </a:moveTo>
                <a:lnTo>
                  <a:pt x="0" y="6407150"/>
                </a:lnTo>
                <a:lnTo>
                  <a:pt x="4494943" y="6407150"/>
                </a:lnTo>
                <a:cubicBezTo>
                  <a:pt x="4500011" y="6407150"/>
                  <a:pt x="4505078" y="6410960"/>
                  <a:pt x="4505078" y="6417310"/>
                </a:cubicBezTo>
                <a:cubicBezTo>
                  <a:pt x="4505078" y="6423660"/>
                  <a:pt x="4501278" y="6427470"/>
                  <a:pt x="4494943" y="6427470"/>
                </a:cubicBezTo>
                <a:lnTo>
                  <a:pt x="0" y="6427470"/>
                </a:lnTo>
                <a:lnTo>
                  <a:pt x="0" y="6859270"/>
                </a:lnTo>
                <a:lnTo>
                  <a:pt x="5175266" y="6859270"/>
                </a:lnTo>
                <a:lnTo>
                  <a:pt x="5175266" y="0"/>
                </a:lnTo>
                <a:lnTo>
                  <a:pt x="0" y="0"/>
                </a:lnTo>
                <a:close/>
                <a:moveTo>
                  <a:pt x="4491143" y="1362710"/>
                </a:moveTo>
                <a:lnTo>
                  <a:pt x="4364453" y="1362710"/>
                </a:lnTo>
                <a:lnTo>
                  <a:pt x="4364453" y="895350"/>
                </a:lnTo>
                <a:lnTo>
                  <a:pt x="3826023" y="1435100"/>
                </a:lnTo>
                <a:lnTo>
                  <a:pt x="3736073" y="1344930"/>
                </a:lnTo>
                <a:lnTo>
                  <a:pt x="4261835" y="817880"/>
                </a:lnTo>
                <a:lnTo>
                  <a:pt x="3807019" y="817880"/>
                </a:lnTo>
                <a:lnTo>
                  <a:pt x="3807019" y="690880"/>
                </a:lnTo>
                <a:lnTo>
                  <a:pt x="4364453" y="690880"/>
                </a:lnTo>
                <a:lnTo>
                  <a:pt x="4482274" y="690880"/>
                </a:lnTo>
                <a:lnTo>
                  <a:pt x="4491143" y="690880"/>
                </a:lnTo>
                <a:lnTo>
                  <a:pt x="4491143" y="1362710"/>
                </a:lnTo>
                <a:close/>
              </a:path>
            </a:pathLst>
          </a:custGeom>
          <a:solidFill>
            <a:schemeClr val="accent1">
              <a:lumMod val="60000"/>
              <a:lumOff val="40000"/>
            </a:schemeClr>
          </a:solidFill>
          <a:ln w="12669"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677334" y="694944"/>
            <a:ext cx="9584266" cy="1387852"/>
          </a:xfrm>
        </p:spPr>
        <p:txBody>
          <a:bodyPr lIns="0" tIns="0" rIns="457200" bIns="0">
            <a:noAutofit/>
          </a:bodyPr>
          <a:lstStyle>
            <a:lvl1pPr>
              <a:lnSpc>
                <a:spcPts val="4500"/>
              </a:lnSpc>
              <a:defRPr sz="4000"/>
            </a:lvl1pPr>
          </a:lstStyle>
          <a:p>
            <a:r>
              <a:rPr lang="en-US" dirty="0"/>
              <a:t>Click to add title</a:t>
            </a:r>
          </a:p>
        </p:txBody>
      </p:sp>
      <p:cxnSp>
        <p:nvCxnSpPr>
          <p:cNvPr id="3" name="Straight Connector 2">
            <a:extLst>
              <a:ext uri="{FF2B5EF4-FFF2-40B4-BE49-F238E27FC236}">
                <a16:creationId xmlns:a16="http://schemas.microsoft.com/office/drawing/2014/main" id="{94F37D59-BF08-6CEE-197E-A579E47015D7}"/>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BC225B1-A420-C658-9FD7-067B9FEFF745}"/>
              </a:ext>
            </a:extLst>
          </p:cNvPr>
          <p:cNvSpPr>
            <a:spLocks noGrp="1"/>
          </p:cNvSpPr>
          <p:nvPr>
            <p:ph sz="quarter" idx="12" hasCustomPrompt="1"/>
          </p:nvPr>
        </p:nvSpPr>
        <p:spPr>
          <a:xfrm>
            <a:off x="677334" y="2552698"/>
            <a:ext cx="5964766" cy="3083217"/>
          </a:xfrm>
        </p:spPr>
        <p:txBody>
          <a:bodyPr lIns="91440">
            <a:noAutofit/>
          </a:bodyPr>
          <a:lstStyle>
            <a:lvl1pPr marL="457200" indent="-457200">
              <a:spcBef>
                <a:spcPts val="1600"/>
              </a:spcBef>
              <a:buSzPct val="100000"/>
              <a:buFont typeface="+mj-lt"/>
              <a:buAutoNum type="arabicPeriod"/>
              <a:defRPr sz="1800"/>
            </a:lvl1pPr>
            <a:lvl2pPr marL="800100" indent="-342900">
              <a:spcBef>
                <a:spcPts val="1600"/>
              </a:spcBef>
              <a:buSzPct val="100000"/>
              <a:buFont typeface="+mj-lt"/>
              <a:buAutoNum type="alphaLcPeriod"/>
              <a:defRPr sz="1600"/>
            </a:lvl2pPr>
            <a:lvl3pPr marL="1257300" indent="-342900">
              <a:spcBef>
                <a:spcPts val="1600"/>
              </a:spcBef>
              <a:buSzPct val="100000"/>
              <a:buFont typeface="+mj-lt"/>
              <a:buAutoNum type="arabicParenR"/>
              <a:defRPr sz="1400"/>
            </a:lvl3pPr>
            <a:lvl4pPr marL="1600200" indent="-228600">
              <a:spcBef>
                <a:spcPts val="1600"/>
              </a:spcBef>
              <a:buSzPct val="100000"/>
              <a:buFont typeface="+mj-lt"/>
              <a:buAutoNum type="alphaLcParenR"/>
              <a:defRPr sz="1200"/>
            </a:lvl4pPr>
            <a:lvl5pPr marL="2057400" indent="-228600">
              <a:spcBef>
                <a:spcPts val="1600"/>
              </a:spcBef>
              <a:buSzPct val="100000"/>
              <a:buFont typeface="+mj-lt"/>
              <a:buAutoNum type="romanLcPeriod"/>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665F9D66-4BCE-5466-BE42-19F154C5BF73}"/>
              </a:ext>
            </a:extLst>
          </p:cNvPr>
          <p:cNvSpPr>
            <a:spLocks noGrp="1"/>
          </p:cNvSpPr>
          <p:nvPr>
            <p:ph sz="quarter" idx="13" hasCustomPrompt="1"/>
          </p:nvPr>
        </p:nvSpPr>
        <p:spPr>
          <a:xfrm>
            <a:off x="7656513" y="2552699"/>
            <a:ext cx="3842913" cy="3083216"/>
          </a:xfrm>
        </p:spPr>
        <p:txBody>
          <a:bodyPr>
            <a:noAutofit/>
          </a:bodyPr>
          <a:lstStyle>
            <a:lvl1pPr marL="457200" indent="-457200">
              <a:lnSpc>
                <a:spcPts val="2400"/>
              </a:lnSpc>
              <a:spcBef>
                <a:spcPts val="2800"/>
              </a:spcBef>
              <a:defRPr sz="2400"/>
            </a:lvl1pPr>
            <a:lvl2pPr>
              <a:lnSpc>
                <a:spcPts val="2400"/>
              </a:lnSpc>
              <a:spcBef>
                <a:spcPts val="2800"/>
              </a:spcBef>
              <a:defRPr sz="2000"/>
            </a:lvl2pPr>
            <a:lvl3pPr>
              <a:lnSpc>
                <a:spcPts val="2400"/>
              </a:lnSpc>
              <a:spcBef>
                <a:spcPts val="2800"/>
              </a:spcBef>
              <a:defRPr sz="1800"/>
            </a:lvl3pPr>
            <a:lvl4pPr>
              <a:lnSpc>
                <a:spcPts val="2400"/>
              </a:lnSpc>
              <a:spcBef>
                <a:spcPts val="2800"/>
              </a:spcBef>
              <a:defRPr sz="1600"/>
            </a:lvl4pPr>
            <a:lvl5pPr>
              <a:lnSpc>
                <a:spcPts val="2400"/>
              </a:lnSpc>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4" name="Date Placeholder 3">
            <a:extLst>
              <a:ext uri="{FF2B5EF4-FFF2-40B4-BE49-F238E27FC236}">
                <a16:creationId xmlns:a16="http://schemas.microsoft.com/office/drawing/2014/main" id="{A3673DFC-848F-3CB1-23EC-9E1D65E48756}"/>
              </a:ext>
            </a:extLst>
          </p:cNvPr>
          <p:cNvSpPr>
            <a:spLocks noGrp="1"/>
          </p:cNvSpPr>
          <p:nvPr>
            <p:ph type="dt" sz="half" idx="14"/>
          </p:nvPr>
        </p:nvSpPr>
        <p:spPr/>
        <p:txBody>
          <a:bodyPr/>
          <a:lstStyle/>
          <a:p>
            <a:fld id="{88FD4BCE-35F6-425E-BEE7-07902E8BBFFC}" type="datetimeFigureOut">
              <a:rPr lang="en-US" smtClean="0"/>
              <a:pPr/>
              <a:t>5/4/2024</a:t>
            </a:fld>
            <a:endParaRPr lang="en-US" dirty="0"/>
          </a:p>
        </p:txBody>
      </p:sp>
      <p:sp>
        <p:nvSpPr>
          <p:cNvPr id="5" name="Footer Placeholder 4">
            <a:extLst>
              <a:ext uri="{FF2B5EF4-FFF2-40B4-BE49-F238E27FC236}">
                <a16:creationId xmlns:a16="http://schemas.microsoft.com/office/drawing/2014/main" id="{4F699A12-3443-5523-F408-1CF310CF2509}"/>
              </a:ext>
            </a:extLst>
          </p:cNvPr>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2173387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195471-80E6-2173-AB78-E4AE69292A67}"/>
              </a:ext>
              <a:ext uri="{C183D7F6-B498-43B3-948B-1728B52AA6E4}">
                <adec:decorative xmlns:adec="http://schemas.microsoft.com/office/drawing/2017/decorative" val="1"/>
              </a:ext>
            </a:extLst>
          </p:cNvPr>
          <p:cNvGrpSpPr/>
          <p:nvPr userDrawn="1"/>
        </p:nvGrpSpPr>
        <p:grpSpPr>
          <a:xfrm flipH="1">
            <a:off x="1563663" y="856093"/>
            <a:ext cx="9064674" cy="5145815"/>
            <a:chOff x="1400539" y="700853"/>
            <a:chExt cx="9699638" cy="5506270"/>
          </a:xfrm>
        </p:grpSpPr>
        <p:sp>
          <p:nvSpPr>
            <p:cNvPr id="4" name="Oval 3">
              <a:extLst>
                <a:ext uri="{FF2B5EF4-FFF2-40B4-BE49-F238E27FC236}">
                  <a16:creationId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800" y="685799"/>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57798"/>
            <a:ext cx="10820397" cy="911425"/>
          </a:xfrm>
        </p:spPr>
        <p:txBody>
          <a:bodyPr lIns="0" tIns="0" rIns="0" bIns="0" anchor="b" anchorCtr="0">
            <a:normAutofit/>
          </a:bodyPr>
          <a:lstStyle>
            <a:lvl1pPr marL="0" indent="0" algn="l">
              <a:buNone/>
              <a:defRPr sz="33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09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75CBD89-63D9-CB44-E4AE-7915C4D78502}"/>
              </a:ext>
            </a:extLst>
          </p:cNvPr>
          <p:cNvSpPr>
            <a:spLocks noGrp="1"/>
          </p:cNvSpPr>
          <p:nvPr>
            <p:ph type="dt" sz="half" idx="12"/>
          </p:nvPr>
        </p:nvSpPr>
        <p:spPr/>
        <p:txBody>
          <a:bodyPr/>
          <a:lstStyle/>
          <a:p>
            <a:fld id="{88FD4BCE-35F6-425E-BEE7-07902E8BBFFC}" type="datetimeFigureOut">
              <a:rPr lang="en-US" smtClean="0"/>
              <a:pPr/>
              <a:t>5/4/2024</a:t>
            </a:fld>
            <a:endParaRPr lang="en-US" dirty="0"/>
          </a:p>
        </p:txBody>
      </p:sp>
      <p:sp>
        <p:nvSpPr>
          <p:cNvPr id="5" name="Footer Placeholder 4">
            <a:extLst>
              <a:ext uri="{FF2B5EF4-FFF2-40B4-BE49-F238E27FC236}">
                <a16:creationId xmlns:a16="http://schemas.microsoft.com/office/drawing/2014/main" id="{D48E4793-C529-931D-7D27-4D1661042409}"/>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191396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297680" cy="5468112"/>
          </a:xfrm>
        </p:spPr>
        <p:txBody>
          <a:bodyPr lIns="0" tIns="0" rIns="0" bIns="0" anchor="t" anchorCtr="0">
            <a:normAutofit/>
          </a:bodyPr>
          <a:lstStyle>
            <a:lvl1pPr marL="457200" indent="-457200">
              <a:lnSpc>
                <a:spcPts val="3000"/>
              </a:lnSpc>
              <a:spcBef>
                <a:spcPts val="2800"/>
              </a:spcBef>
              <a:buSzPct val="100000"/>
              <a:buFont typeface="+mj-lt"/>
              <a:buAutoNum type="arabicPeriod"/>
              <a:defRPr sz="2400"/>
            </a:lvl1pPr>
            <a:lvl2pPr marL="914400" indent="-457200">
              <a:lnSpc>
                <a:spcPts val="3000"/>
              </a:lnSpc>
              <a:spcBef>
                <a:spcPts val="2800"/>
              </a:spcBef>
              <a:buSzPct val="100000"/>
              <a:buFont typeface="+mj-lt"/>
              <a:buAutoNum type="alphaLcPeriod"/>
              <a:defRPr sz="2000"/>
            </a:lvl2pPr>
            <a:lvl3pPr marL="1257300" indent="-342900">
              <a:lnSpc>
                <a:spcPts val="3000"/>
              </a:lnSpc>
              <a:spcBef>
                <a:spcPts val="2800"/>
              </a:spcBef>
              <a:buSzPct val="100000"/>
              <a:buFont typeface="+mj-lt"/>
              <a:buAutoNum type="arabicParenR"/>
              <a:defRPr sz="1800"/>
            </a:lvl3pPr>
            <a:lvl4pPr marL="1714500" indent="-342900">
              <a:lnSpc>
                <a:spcPts val="3000"/>
              </a:lnSpc>
              <a:spcBef>
                <a:spcPts val="2800"/>
              </a:spcBef>
              <a:buSzPct val="100000"/>
              <a:buFont typeface="+mj-lt"/>
              <a:buAutoNum type="alphaLcParenR"/>
              <a:defRPr sz="1600"/>
            </a:lvl4pPr>
            <a:lvl5pPr marL="2171700" indent="-342900">
              <a:lnSpc>
                <a:spcPts val="3000"/>
              </a:lnSpc>
              <a:spcBef>
                <a:spcPts val="2800"/>
              </a:spcBef>
              <a:buSzPct val="100000"/>
              <a:buFont typeface="+mj-lt"/>
              <a:buAutoNum type="romanLcPeriod"/>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24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Title 1">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FB062180-6901-78B5-8F7B-76665DF86085}"/>
              </a:ext>
              <a:ext uri="{C183D7F6-B498-43B3-948B-1728B52AA6E4}">
                <adec:decorative xmlns:adec="http://schemas.microsoft.com/office/drawing/2017/decorative"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E5909B6-3BD3-89A6-C532-2485920A25E0}"/>
              </a:ext>
              <a:ext uri="{C183D7F6-B498-43B3-948B-1728B52AA6E4}">
                <adec:decorative xmlns:adec="http://schemas.microsoft.com/office/drawing/2017/decorative"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a16="http://schemas.microsoft.com/office/drawing/2014/main" id="{D1324873-CBF5-A3C4-2FED-7A74AB030421}"/>
              </a:ext>
              <a:ext uri="{C183D7F6-B498-43B3-948B-1728B52AA6E4}">
                <adec:decorative xmlns:adec="http://schemas.microsoft.com/office/drawing/2017/decorative"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hasCustomPrompt="1"/>
          </p:nvPr>
        </p:nvSpPr>
        <p:spPr>
          <a:xfrm>
            <a:off x="685799" y="685798"/>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67956"/>
            <a:ext cx="10058400" cy="914400"/>
          </a:xfrm>
        </p:spPr>
        <p:txBody>
          <a:bodyPr lIns="0" tIns="0" rIns="0" bIns="0" anchor="b"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20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572000" cy="5468112"/>
          </a:xfrm>
        </p:spPr>
        <p:txBody>
          <a:bodyPr lIns="0" tIns="0" rIns="0" bIns="0" anchor="t" anchorCtr="0"/>
          <a:lstStyle>
            <a:lvl1pPr marL="0" indent="0">
              <a:lnSpc>
                <a:spcPts val="2400"/>
              </a:lnSpc>
              <a:spcBef>
                <a:spcPts val="1000"/>
              </a:spcBef>
              <a:buNone/>
              <a:defRPr/>
            </a:lvl1pPr>
            <a:lvl2pPr marL="742950" indent="-285750">
              <a:lnSpc>
                <a:spcPts val="2400"/>
              </a:lnSpc>
              <a:spcBef>
                <a:spcPts val="1000"/>
              </a:spcBef>
              <a:buFont typeface="Wingdings 3" panose="05040102010807070707" pitchFamily="18" charset="2"/>
              <a:buChar char="u"/>
              <a:defRPr/>
            </a:lvl2pPr>
            <a:lvl3pPr marL="1200150" indent="-285750">
              <a:lnSpc>
                <a:spcPts val="2400"/>
              </a:lnSpc>
              <a:spcBef>
                <a:spcPts val="1000"/>
              </a:spcBef>
              <a:buFont typeface="Wingdings 3" panose="05040102010807070707" pitchFamily="18" charset="2"/>
              <a:buChar char="u"/>
              <a:defRPr/>
            </a:lvl3pPr>
            <a:lvl4pPr marL="1543050" indent="-171450">
              <a:lnSpc>
                <a:spcPts val="2400"/>
              </a:lnSpc>
              <a:spcBef>
                <a:spcPts val="1000"/>
              </a:spcBef>
              <a:buFont typeface="Wingdings 3" panose="05040102010807070707" pitchFamily="18" charset="2"/>
              <a:buChar char="u"/>
              <a:defRPr/>
            </a:lvl4pPr>
            <a:lvl5pPr marL="2000250" indent="-171450">
              <a:lnSpc>
                <a:spcPts val="2400"/>
              </a:lnSpc>
              <a:spcBef>
                <a:spcPts val="1000"/>
              </a:spcBef>
              <a:buFont typeface="Wingdings 3" panose="05040102010807070707" pitchFamily="18" charset="2"/>
              <a:buChar char="u"/>
              <a:defRPr/>
            </a:lvl5pPr>
          </a:lstStyle>
          <a:p>
            <a:pPr marL="0" marR="0" lvl="0" indent="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None/>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xfrm>
            <a:off x="685800" y="5953968"/>
            <a:ext cx="365760" cy="365760"/>
          </a:xfrm>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02681981-ACA6-F321-B526-C400A1D9E74F}"/>
              </a:ext>
            </a:extLst>
          </p:cNvPr>
          <p:cNvSpPr>
            <a:spLocks noGrp="1"/>
          </p:cNvSpPr>
          <p:nvPr>
            <p:ph type="dt" sz="half" idx="12"/>
          </p:nvPr>
        </p:nvSpPr>
        <p:spPr/>
        <p:txBody>
          <a:bodyPr/>
          <a:lstStyle/>
          <a:p>
            <a:fld id="{88FD4BCE-35F6-425E-BEE7-07902E8BBFFC}" type="datetimeFigureOut">
              <a:rPr lang="en-US" smtClean="0"/>
              <a:pPr/>
              <a:t>5/4/2024</a:t>
            </a:fld>
            <a:endParaRPr lang="en-US" dirty="0"/>
          </a:p>
        </p:txBody>
      </p:sp>
      <p:sp>
        <p:nvSpPr>
          <p:cNvPr id="6" name="Footer Placeholder 5">
            <a:extLst>
              <a:ext uri="{FF2B5EF4-FFF2-40B4-BE49-F238E27FC236}">
                <a16:creationId xmlns:a16="http://schemas.microsoft.com/office/drawing/2014/main" id="{CC86D413-D12F-D4FC-0369-637417A8ACAF}"/>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402256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Title and Image">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585531A5-E0BC-2493-B1DF-7FDEBBD00DF4}"/>
              </a:ext>
              <a:ext uri="{C183D7F6-B498-43B3-948B-1728B52AA6E4}">
                <adec:decorative xmlns:adec="http://schemas.microsoft.com/office/drawing/2017/decorative" val="1"/>
              </a:ext>
            </a:extLst>
          </p:cNvPr>
          <p:cNvGrpSpPr/>
          <p:nvPr userDrawn="1"/>
        </p:nvGrpSpPr>
        <p:grpSpPr>
          <a:xfrm flipH="1">
            <a:off x="0" y="856093"/>
            <a:ext cx="5791637" cy="5145815"/>
            <a:chOff x="6400363" y="856093"/>
            <a:chExt cx="5791637" cy="5145815"/>
          </a:xfrm>
        </p:grpSpPr>
        <p:sp>
          <p:nvSpPr>
            <p:cNvPr id="21" name="Oval 20">
              <a:extLst>
                <a:ext uri="{FF2B5EF4-FFF2-40B4-BE49-F238E27FC236}">
                  <a16:creationId xmlns:a16="http://schemas.microsoft.com/office/drawing/2014/main" id="{59204924-0071-7102-F00E-8494C96FA10C}"/>
                </a:ext>
              </a:extLst>
            </p:cNvPr>
            <p:cNvSpPr/>
            <p:nvPr userDrawn="1"/>
          </p:nvSpPr>
          <p:spPr>
            <a:xfrm flipH="1">
              <a:off x="6400363" y="856093"/>
              <a:ext cx="5145815" cy="5145815"/>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EC3D4C6F-59E1-AAC8-F730-988C9DA079C9}"/>
                </a:ext>
              </a:extLst>
            </p:cNvPr>
            <p:cNvSpPr/>
            <p:nvPr userDrawn="1"/>
          </p:nvSpPr>
          <p:spPr>
            <a:xfrm flipH="1">
              <a:off x="10319220" y="953697"/>
              <a:ext cx="1872780" cy="4949246"/>
            </a:xfrm>
            <a:custGeom>
              <a:avLst/>
              <a:gdLst>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403694 h 4949246"/>
                <a:gd name="connsiteX8" fmla="*/ 688294 w 1872780"/>
                <a:gd name="connsiteY8" fmla="*/ 311361 h 4949246"/>
                <a:gd name="connsiteX9" fmla="*/ 526273 w 1872780"/>
                <a:gd name="connsiteY9" fmla="*/ 212931 h 4949246"/>
                <a:gd name="connsiteX10" fmla="*/ 95108 w 1872780"/>
                <a:gd name="connsiteY10" fmla="*/ 27645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820319 w 1872780"/>
                <a:gd name="connsiteY7" fmla="*/ 335236 h 4949246"/>
                <a:gd name="connsiteX8" fmla="*/ 688294 w 1872780"/>
                <a:gd name="connsiteY8" fmla="*/ 311361 h 4949246"/>
                <a:gd name="connsiteX9" fmla="*/ 526273 w 1872780"/>
                <a:gd name="connsiteY9" fmla="*/ 212931 h 4949246"/>
                <a:gd name="connsiteX10" fmla="*/ 95108 w 1872780"/>
                <a:gd name="connsiteY10" fmla="*/ 27645 h 4949246"/>
                <a:gd name="connsiteX11" fmla="*/ 0 w 1872780"/>
                <a:gd name="connsiteY11" fmla="*/ 0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311361 h 4949246"/>
                <a:gd name="connsiteX8" fmla="*/ 526273 w 1872780"/>
                <a:gd name="connsiteY8" fmla="*/ 212931 h 4949246"/>
                <a:gd name="connsiteX9" fmla="*/ 95108 w 1872780"/>
                <a:gd name="connsiteY9" fmla="*/ 27645 h 4949246"/>
                <a:gd name="connsiteX10" fmla="*/ 0 w 1872780"/>
                <a:gd name="connsiteY10" fmla="*/ 0 h 494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72780" h="4949246">
                  <a:moveTo>
                    <a:pt x="0" y="0"/>
                  </a:moveTo>
                  <a:lnTo>
                    <a:pt x="0" y="4949246"/>
                  </a:lnTo>
                  <a:lnTo>
                    <a:pt x="64976" y="4932538"/>
                  </a:lnTo>
                  <a:cubicBezTo>
                    <a:pt x="1112326" y="4606779"/>
                    <a:pt x="1872780" y="3629848"/>
                    <a:pt x="1872780" y="2475303"/>
                  </a:cubicBezTo>
                  <a:cubicBezTo>
                    <a:pt x="1872780" y="1676003"/>
                    <a:pt x="1508302" y="961831"/>
                    <a:pt x="936480" y="489922"/>
                  </a:cubicBezTo>
                  <a:lnTo>
                    <a:pt x="816865" y="400475"/>
                  </a:lnTo>
                  <a:lnTo>
                    <a:pt x="816865" y="403694"/>
                  </a:lnTo>
                  <a:lnTo>
                    <a:pt x="688294" y="311361"/>
                  </a:lnTo>
                  <a:lnTo>
                    <a:pt x="526273" y="212931"/>
                  </a:lnTo>
                  <a:cubicBezTo>
                    <a:pt x="389561" y="138665"/>
                    <a:pt x="245366" y="76429"/>
                    <a:pt x="95108" y="27645"/>
                  </a:cubicBezTo>
                  <a:lnTo>
                    <a:pt x="0" y="0"/>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23">
              <a:extLst>
                <a:ext uri="{FF2B5EF4-FFF2-40B4-BE49-F238E27FC236}">
                  <a16:creationId xmlns:a16="http://schemas.microsoft.com/office/drawing/2014/main" id="{1884E397-4075-3615-C87B-9D22754DFD4C}"/>
                </a:ext>
              </a:extLst>
            </p:cNvPr>
            <p:cNvSpPr/>
            <p:nvPr userDrawn="1"/>
          </p:nvSpPr>
          <p:spPr>
            <a:xfrm flipH="1">
              <a:off x="103192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p:nvPr>
        </p:nvSpPr>
        <p:spPr>
          <a:xfrm>
            <a:off x="2283137" y="400925"/>
            <a:ext cx="8913947" cy="4061745"/>
          </a:xfrm>
        </p:spPr>
        <p:txBody>
          <a:bodyPr lIns="0" tIns="0" rIns="0" bIns="0" anchor="b" anchorCtr="0">
            <a:noAutofit/>
          </a:bodyPr>
          <a:lstStyle>
            <a:lvl1pPr algn="l">
              <a:lnSpc>
                <a:spcPct val="100000"/>
              </a:lnSpc>
              <a:defRPr sz="7500" b="1" cap="none" spc="50" baseline="0">
                <a:solidFill>
                  <a:schemeClr val="tx1">
                    <a:lumMod val="85000"/>
                    <a:lumOff val="15000"/>
                  </a:schemeClr>
                </a:solidFill>
              </a:defRPr>
            </a:lvl1pPr>
          </a:lstStyle>
          <a:p>
            <a:endParaRPr lang="en-US" dirty="0"/>
          </a:p>
        </p:txBody>
      </p:sp>
      <p:sp>
        <p:nvSpPr>
          <p:cNvPr id="3" name="Subtitle 2"/>
          <p:cNvSpPr>
            <a:spLocks noGrp="1"/>
          </p:cNvSpPr>
          <p:nvPr>
            <p:ph type="subTitle" idx="1" hasCustomPrompt="1"/>
          </p:nvPr>
        </p:nvSpPr>
        <p:spPr>
          <a:xfrm>
            <a:off x="2283140" y="4519311"/>
            <a:ext cx="8913949" cy="1657202"/>
          </a:xfrm>
        </p:spPr>
        <p:txBody>
          <a:bodyPr lIns="0" tIns="0" rIns="0" bIns="0" anchor="t"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9" name="Picture Placeholder 8">
            <a:extLst>
              <a:ext uri="{FF2B5EF4-FFF2-40B4-BE49-F238E27FC236}">
                <a16:creationId xmlns:a16="http://schemas.microsoft.com/office/drawing/2014/main" id="{E08CADAB-C836-336D-DC60-E20AAE3199B4}"/>
              </a:ext>
              <a:ext uri="{C183D7F6-B498-43B3-948B-1728B52AA6E4}">
                <adec:decorative xmlns:adec="http://schemas.microsoft.com/office/drawing/2017/decorative" val="0"/>
              </a:ext>
            </a:extLst>
          </p:cNvPr>
          <p:cNvSpPr>
            <a:spLocks noGrp="1"/>
          </p:cNvSpPr>
          <p:nvPr>
            <p:ph type="pic" sz="quarter" idx="10"/>
          </p:nvPr>
        </p:nvSpPr>
        <p:spPr>
          <a:xfrm>
            <a:off x="2" y="972878"/>
            <a:ext cx="1264455" cy="4926287"/>
          </a:xfrm>
          <a:custGeom>
            <a:avLst/>
            <a:gdLst>
              <a:gd name="connsiteX0" fmla="*/ 0 w 1264455"/>
              <a:gd name="connsiteY0" fmla="*/ 0 h 4926287"/>
              <a:gd name="connsiteX1" fmla="*/ 53564 w 1264455"/>
              <a:gd name="connsiteY1" fmla="*/ 0 h 4926287"/>
              <a:gd name="connsiteX2" fmla="*/ 184430 w 1264455"/>
              <a:gd name="connsiteY2" fmla="*/ 42338 h 4926287"/>
              <a:gd name="connsiteX3" fmla="*/ 1264455 w 1264455"/>
              <a:gd name="connsiteY3" fmla="*/ 797216 h 4926287"/>
              <a:gd name="connsiteX4" fmla="*/ 1245431 w 1264455"/>
              <a:gd name="connsiteY4" fmla="*/ 818786 h 4926287"/>
              <a:gd name="connsiteX5" fmla="*/ 646813 w 1264455"/>
              <a:gd name="connsiteY5" fmla="*/ 2455489 h 4926287"/>
              <a:gd name="connsiteX6" fmla="*/ 1245431 w 1264455"/>
              <a:gd name="connsiteY6" fmla="*/ 4092193 h 4926287"/>
              <a:gd name="connsiteX7" fmla="*/ 1264455 w 1264455"/>
              <a:gd name="connsiteY7" fmla="*/ 4113762 h 4926287"/>
              <a:gd name="connsiteX8" fmla="*/ 362544 w 1264455"/>
              <a:gd name="connsiteY8" fmla="*/ 4796931 h 4926287"/>
              <a:gd name="connsiteX9" fmla="*/ 201663 w 1264455"/>
              <a:gd name="connsiteY9" fmla="*/ 4862847 h 4926287"/>
              <a:gd name="connsiteX10" fmla="*/ 166695 w 1264455"/>
              <a:gd name="connsiteY10" fmla="*/ 4875645 h 4926287"/>
              <a:gd name="connsiteX11" fmla="*/ 49533 w 1264455"/>
              <a:gd name="connsiteY11" fmla="*/ 4913551 h 4926287"/>
              <a:gd name="connsiteX12" fmla="*/ 0 w 1264455"/>
              <a:gd name="connsiteY12" fmla="*/ 4926287 h 492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4455" h="4926287">
                <a:moveTo>
                  <a:pt x="0" y="0"/>
                </a:moveTo>
                <a:lnTo>
                  <a:pt x="53564" y="0"/>
                </a:lnTo>
                <a:lnTo>
                  <a:pt x="184430" y="42338"/>
                </a:lnTo>
                <a:cubicBezTo>
                  <a:pt x="607635" y="197310"/>
                  <a:pt x="979255" y="460836"/>
                  <a:pt x="1264455" y="797216"/>
                </a:cubicBezTo>
                <a:lnTo>
                  <a:pt x="1245431" y="818786"/>
                </a:lnTo>
                <a:cubicBezTo>
                  <a:pt x="871295" y="1264121"/>
                  <a:pt x="646813" y="1833796"/>
                  <a:pt x="646813" y="2455489"/>
                </a:cubicBezTo>
                <a:cubicBezTo>
                  <a:pt x="646813" y="3077183"/>
                  <a:pt x="871295" y="3648126"/>
                  <a:pt x="1245431" y="4092193"/>
                </a:cubicBezTo>
                <a:lnTo>
                  <a:pt x="1264455" y="4113762"/>
                </a:lnTo>
                <a:cubicBezTo>
                  <a:pt x="1019998" y="4403040"/>
                  <a:pt x="712048" y="4638079"/>
                  <a:pt x="362544" y="4796931"/>
                </a:cubicBezTo>
                <a:lnTo>
                  <a:pt x="201663" y="4862847"/>
                </a:lnTo>
                <a:lnTo>
                  <a:pt x="166695" y="4875645"/>
                </a:lnTo>
                <a:lnTo>
                  <a:pt x="49533" y="4913551"/>
                </a:lnTo>
                <a:lnTo>
                  <a:pt x="0" y="4926287"/>
                </a:lnTo>
                <a:close/>
              </a:path>
            </a:pathLst>
          </a:custGeom>
          <a:noFill/>
        </p:spPr>
        <p:txBody>
          <a:bodyPr wrap="square" lIns="0" tIns="1005840">
            <a:noAutofit/>
          </a:bodyPr>
          <a:lstStyle>
            <a:lvl1pPr marL="0" indent="0" algn="ctr">
              <a:buNone/>
              <a:defRPr sz="1400"/>
            </a:lvl1pPr>
          </a:lstStyle>
          <a:p>
            <a:r>
              <a:rPr lang="en-US" dirty="0"/>
              <a:t>Click icon to add picture</a:t>
            </a:r>
          </a:p>
        </p:txBody>
      </p:sp>
    </p:spTree>
    <p:extLst>
      <p:ext uri="{BB962C8B-B14F-4D97-AF65-F5344CB8AC3E}">
        <p14:creationId xmlns:p14="http://schemas.microsoft.com/office/powerpoint/2010/main" val="356100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7334" y="694944"/>
            <a:ext cx="3931919" cy="2763442"/>
          </a:xfrm>
        </p:spPr>
        <p:txBody>
          <a:bodyPr lIns="0" tIns="0" rIns="0" bIns="0">
            <a:noAutofit/>
          </a:bodyPr>
          <a:lstStyle>
            <a:lvl1pPr>
              <a:lnSpc>
                <a:spcPts val="4500"/>
              </a:lnSpc>
              <a:defRPr sz="4000"/>
            </a:lvl1pPr>
          </a:lstStyle>
          <a:p>
            <a:endParaRPr lang="en-US" dirty="0"/>
          </a:p>
        </p:txBody>
      </p:sp>
      <p:sp>
        <p:nvSpPr>
          <p:cNvPr id="5" name="Subtitle 2">
            <a:extLst>
              <a:ext uri="{FF2B5EF4-FFF2-40B4-BE49-F238E27FC236}">
                <a16:creationId xmlns:a16="http://schemas.microsoft.com/office/drawing/2014/main" id="{19D2F740-9D68-14D7-A2BD-C7AF3ED65878}"/>
              </a:ext>
            </a:extLst>
          </p:cNvPr>
          <p:cNvSpPr>
            <a:spLocks noGrp="1"/>
          </p:cNvSpPr>
          <p:nvPr>
            <p:ph type="subTitle" idx="12" hasCustomPrompt="1"/>
          </p:nvPr>
        </p:nvSpPr>
        <p:spPr>
          <a:xfrm>
            <a:off x="5753101" y="694944"/>
            <a:ext cx="4805362" cy="1211575"/>
          </a:xfrm>
        </p:spPr>
        <p:txBody>
          <a:bodyPr lIns="0" tIns="0" rIns="0" bIns="0" anchor="t" anchorCtr="0">
            <a:normAutofit/>
          </a:bodyPr>
          <a:lstStyle>
            <a:lvl1pPr marL="0" indent="0" algn="l">
              <a:buNone/>
              <a:defRPr sz="2800" b="1" cap="all" baseline="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7" name="Text Placeholder 2">
            <a:extLst>
              <a:ext uri="{FF2B5EF4-FFF2-40B4-BE49-F238E27FC236}">
                <a16:creationId xmlns:a16="http://schemas.microsoft.com/office/drawing/2014/main" id="{70D09E7E-72DE-59AE-3220-C9E02D690C97}"/>
              </a:ext>
            </a:extLst>
          </p:cNvPr>
          <p:cNvSpPr>
            <a:spLocks noGrp="1"/>
          </p:cNvSpPr>
          <p:nvPr>
            <p:ph idx="14" hasCustomPrompt="1"/>
          </p:nvPr>
        </p:nvSpPr>
        <p:spPr>
          <a:xfrm>
            <a:off x="677333" y="3607903"/>
            <a:ext cx="3931920" cy="2572122"/>
          </a:xfrm>
          <a:prstGeom prst="rect">
            <a:avLst/>
          </a:prstGeom>
        </p:spPr>
        <p:txBody>
          <a:bodyPr vert="horz" lIns="0" tIns="0" rIns="0" bIns="0" rtlCol="0">
            <a:normAutofit/>
          </a:bodyPr>
          <a:lstStyle>
            <a:lvl1pPr marL="0" indent="0">
              <a:lnSpc>
                <a:spcPts val="2400"/>
              </a:lnSpc>
              <a:buNone/>
              <a:defRPr/>
            </a:lvl1pPr>
            <a:lvl2pPr>
              <a:lnSpc>
                <a:spcPts val="2400"/>
              </a:lnSpc>
              <a:defRPr/>
            </a:lvl2pPr>
            <a:lvl3pPr>
              <a:lnSpc>
                <a:spcPts val="2400"/>
              </a:lnSpc>
              <a:defRPr/>
            </a:lvl3pPr>
            <a:lvl4pPr>
              <a:lnSpc>
                <a:spcPts val="2400"/>
              </a:lnSpc>
              <a:defRPr/>
            </a:lvl4pPr>
            <a:lvl5pPr>
              <a:lnSpc>
                <a:spcPts val="2400"/>
              </a:lnSpc>
              <a:defRPr/>
            </a:lvl5pPr>
          </a:lstStyle>
          <a:p>
            <a:pPr marL="342900" marR="0" lvl="0" indent="-34290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5753101" y="2157413"/>
            <a:ext cx="5753098" cy="4005643"/>
          </a:xfrm>
        </p:spPr>
        <p:txBody>
          <a:bodyPr lIns="0" tIns="0" rIns="0" bIns="0" anchor="t" anchorCtr="0"/>
          <a:lstStyle>
            <a:lvl1pPr marL="0" indent="0">
              <a:lnSpc>
                <a:spcPts val="3000"/>
              </a:lnSpc>
              <a:spcBef>
                <a:spcPts val="2800"/>
              </a:spcBef>
              <a:buNone/>
              <a:defRPr/>
            </a:lvl1pPr>
            <a:lvl2pPr marL="742950" indent="-285750">
              <a:lnSpc>
                <a:spcPts val="3000"/>
              </a:lnSpc>
              <a:spcBef>
                <a:spcPts val="2800"/>
              </a:spcBef>
              <a:buFont typeface="Wingdings 3" panose="05040102010807070707" pitchFamily="18" charset="2"/>
              <a:buChar char="u"/>
              <a:defRPr/>
            </a:lvl2pPr>
            <a:lvl3pPr marL="1200150" indent="-285750">
              <a:lnSpc>
                <a:spcPts val="3000"/>
              </a:lnSpc>
              <a:spcBef>
                <a:spcPts val="2800"/>
              </a:spcBef>
              <a:buFont typeface="Wingdings 3" panose="05040102010807070707" pitchFamily="18" charset="2"/>
              <a:buChar char="u"/>
              <a:defRPr/>
            </a:lvl3pPr>
            <a:lvl4pPr marL="1543050" indent="-171450">
              <a:lnSpc>
                <a:spcPts val="3000"/>
              </a:lnSpc>
              <a:spcBef>
                <a:spcPts val="2800"/>
              </a:spcBef>
              <a:buFont typeface="Wingdings 3" panose="05040102010807070707" pitchFamily="18" charset="2"/>
              <a:buChar char="u"/>
              <a:defRPr/>
            </a:lvl4pPr>
            <a:lvl5pPr marL="2000250" indent="-171450">
              <a:lnSpc>
                <a:spcPts val="3000"/>
              </a:lnSpc>
              <a:spcBef>
                <a:spcPts val="28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BA300139-9769-561C-12A0-4A466D0741A2}"/>
              </a:ext>
            </a:extLst>
          </p:cNvPr>
          <p:cNvSpPr>
            <a:spLocks noGrp="1"/>
          </p:cNvSpPr>
          <p:nvPr>
            <p:ph type="dt" sz="half" idx="15"/>
          </p:nvPr>
        </p:nvSpPr>
        <p:spPr/>
        <p:txBody>
          <a:bodyPr/>
          <a:lstStyle/>
          <a:p>
            <a:fld id="{88FD4BCE-35F6-425E-BEE7-07902E8BBFFC}" type="datetimeFigureOut">
              <a:rPr lang="en-US" smtClean="0"/>
              <a:pPr/>
              <a:t>5/4/2024</a:t>
            </a:fld>
            <a:endParaRPr lang="en-US" dirty="0"/>
          </a:p>
        </p:txBody>
      </p:sp>
      <p:sp>
        <p:nvSpPr>
          <p:cNvPr id="10" name="Footer Placeholder 9">
            <a:extLst>
              <a:ext uri="{FF2B5EF4-FFF2-40B4-BE49-F238E27FC236}">
                <a16:creationId xmlns:a16="http://schemas.microsoft.com/office/drawing/2014/main" id="{F4BEE22E-6B38-F772-940C-BDD74D402C17}"/>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396079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 name="Title 1"/>
          <p:cNvSpPr>
            <a:spLocks noGrp="1"/>
          </p:cNvSpPr>
          <p:nvPr>
            <p:ph type="title"/>
          </p:nvPr>
        </p:nvSpPr>
        <p:spPr>
          <a:xfrm>
            <a:off x="677334" y="694944"/>
            <a:ext cx="5880629" cy="1690444"/>
          </a:xfrm>
        </p:spPr>
        <p:txBody>
          <a:bodyPr lIns="0" tIns="0" rIns="0" bIns="0">
            <a:noAutofit/>
          </a:bodyPr>
          <a:lstStyle>
            <a:lvl1pPr>
              <a:lnSpc>
                <a:spcPts val="4500"/>
              </a:lnSpc>
              <a:defRPr sz="4000"/>
            </a:lvl1pPr>
          </a:lstStyle>
          <a:p>
            <a:endParaRPr lang="en-US" dirty="0"/>
          </a:p>
        </p:txBody>
      </p:sp>
      <p:sp>
        <p:nvSpPr>
          <p:cNvPr id="7" name="Text Placeholder 2">
            <a:extLst>
              <a:ext uri="{FF2B5EF4-FFF2-40B4-BE49-F238E27FC236}">
                <a16:creationId xmlns:a16="http://schemas.microsoft.com/office/drawing/2014/main" id="{70D09E7E-72DE-59AE-3220-C9E02D690C97}"/>
              </a:ext>
            </a:extLst>
          </p:cNvPr>
          <p:cNvSpPr>
            <a:spLocks noGrp="1"/>
          </p:cNvSpPr>
          <p:nvPr>
            <p:ph idx="14" hasCustomPrompt="1"/>
          </p:nvPr>
        </p:nvSpPr>
        <p:spPr>
          <a:xfrm>
            <a:off x="677334" y="2476239"/>
            <a:ext cx="5880629" cy="3237948"/>
          </a:xfrm>
          <a:prstGeom prst="rect">
            <a:avLst/>
          </a:prstGeom>
        </p:spPr>
        <p:txBody>
          <a:bodyPr vert="horz" lIns="0" tIns="0" rIns="0" bIns="0" rtlCol="0">
            <a:normAutofit/>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reeform: Shape 17">
            <a:extLst>
              <a:ext uri="{FF2B5EF4-FFF2-40B4-BE49-F238E27FC236}">
                <a16:creationId xmlns:a16="http://schemas.microsoft.com/office/drawing/2014/main" id="{1AD12D1E-D950-DF90-FC1D-F9BFC8962A8B}"/>
              </a:ext>
            </a:extLst>
          </p:cNvPr>
          <p:cNvSpPr>
            <a:spLocks noGrp="1"/>
          </p:cNvSpPr>
          <p:nvPr>
            <p:ph type="pic" sz="quarter" idx="15"/>
          </p:nvPr>
        </p:nvSpPr>
        <p:spPr>
          <a:xfrm>
            <a:off x="7018338" y="0"/>
            <a:ext cx="5173662" cy="6858000"/>
          </a:xfrm>
          <a:custGeom>
            <a:avLst/>
            <a:gdLst>
              <a:gd name="connsiteX0" fmla="*/ 3805872 w 5173662"/>
              <a:gd name="connsiteY0" fmla="*/ 690240 h 6858000"/>
              <a:gd name="connsiteX1" fmla="*/ 3805872 w 5173662"/>
              <a:gd name="connsiteY1" fmla="*/ 818256 h 6858000"/>
              <a:gd name="connsiteX2" fmla="*/ 4262100 w 5173662"/>
              <a:gd name="connsiteY2" fmla="*/ 818256 h 6858000"/>
              <a:gd name="connsiteX3" fmla="*/ 3729696 w 5173662"/>
              <a:gd name="connsiteY3" fmla="*/ 1350660 h 6858000"/>
              <a:gd name="connsiteX4" fmla="*/ 3820217 w 5173662"/>
              <a:gd name="connsiteY4" fmla="*/ 1441181 h 6858000"/>
              <a:gd name="connsiteX5" fmla="*/ 4360085 w 5173662"/>
              <a:gd name="connsiteY5" fmla="*/ 901313 h 6858000"/>
              <a:gd name="connsiteX6" fmla="*/ 4360085 w 5173662"/>
              <a:gd name="connsiteY6" fmla="*/ 1365882 h 6858000"/>
              <a:gd name="connsiteX7" fmla="*/ 4488101 w 5173662"/>
              <a:gd name="connsiteY7" fmla="*/ 1365882 h 6858000"/>
              <a:gd name="connsiteX8" fmla="*/ 4488101 w 5173662"/>
              <a:gd name="connsiteY8" fmla="*/ 818256 h 6858000"/>
              <a:gd name="connsiteX9" fmla="*/ 4488102 w 5173662"/>
              <a:gd name="connsiteY9" fmla="*/ 818256 h 6858000"/>
              <a:gd name="connsiteX10" fmla="*/ 4488102 w 5173662"/>
              <a:gd name="connsiteY10" fmla="*/ 690240 h 6858000"/>
              <a:gd name="connsiteX11" fmla="*/ 4488101 w 5173662"/>
              <a:gd name="connsiteY11" fmla="*/ 690240 h 6858000"/>
              <a:gd name="connsiteX12" fmla="*/ 4360085 w 5173662"/>
              <a:gd name="connsiteY12" fmla="*/ 690240 h 6858000"/>
              <a:gd name="connsiteX13" fmla="*/ 0 w 5173662"/>
              <a:gd name="connsiteY13" fmla="*/ 0 h 6858000"/>
              <a:gd name="connsiteX14" fmla="*/ 5173662 w 5173662"/>
              <a:gd name="connsiteY14" fmla="*/ 0 h 6858000"/>
              <a:gd name="connsiteX15" fmla="*/ 5173662 w 5173662"/>
              <a:gd name="connsiteY15" fmla="*/ 6858000 h 6858000"/>
              <a:gd name="connsiteX16" fmla="*/ 0 w 5173662"/>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73662" h="6858000">
                <a:moveTo>
                  <a:pt x="3805872" y="690240"/>
                </a:moveTo>
                <a:lnTo>
                  <a:pt x="3805872" y="818256"/>
                </a:lnTo>
                <a:lnTo>
                  <a:pt x="4262100" y="818256"/>
                </a:lnTo>
                <a:lnTo>
                  <a:pt x="3729696" y="1350660"/>
                </a:lnTo>
                <a:lnTo>
                  <a:pt x="3820217" y="1441181"/>
                </a:lnTo>
                <a:lnTo>
                  <a:pt x="4360085" y="901313"/>
                </a:lnTo>
                <a:lnTo>
                  <a:pt x="4360085" y="1365882"/>
                </a:lnTo>
                <a:lnTo>
                  <a:pt x="4488101" y="1365882"/>
                </a:lnTo>
                <a:lnTo>
                  <a:pt x="4488101" y="818256"/>
                </a:lnTo>
                <a:lnTo>
                  <a:pt x="4488102" y="818256"/>
                </a:lnTo>
                <a:lnTo>
                  <a:pt x="4488102" y="690240"/>
                </a:lnTo>
                <a:lnTo>
                  <a:pt x="4488101" y="690240"/>
                </a:lnTo>
                <a:lnTo>
                  <a:pt x="4360085" y="690240"/>
                </a:lnTo>
                <a:close/>
                <a:moveTo>
                  <a:pt x="0" y="0"/>
                </a:moveTo>
                <a:lnTo>
                  <a:pt x="5173662" y="0"/>
                </a:lnTo>
                <a:lnTo>
                  <a:pt x="5173662" y="6858000"/>
                </a:lnTo>
                <a:lnTo>
                  <a:pt x="0" y="6858000"/>
                </a:lnTo>
                <a:close/>
              </a:path>
            </a:pathLst>
          </a:custGeom>
        </p:spPr>
        <p:txBody>
          <a:bodyPr wrap="square">
            <a:noAutofit/>
          </a:bodyPr>
          <a:lstStyle>
            <a:lvl1pPr marL="0" indent="0" algn="ctr">
              <a:buNone/>
              <a:defRPr/>
            </a:lvl1pPr>
          </a:lstStyle>
          <a:p>
            <a:r>
              <a:rPr lang="en-US" dirty="0"/>
              <a:t>Click icon to add picture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E6EFE9-69CE-71E1-5B5B-E344DFB9DFFC}"/>
              </a:ext>
            </a:extLst>
          </p:cNvPr>
          <p:cNvSpPr>
            <a:spLocks noGrp="1"/>
          </p:cNvSpPr>
          <p:nvPr>
            <p:ph type="dt" sz="half" idx="16"/>
          </p:nvPr>
        </p:nvSpPr>
        <p:spPr/>
        <p:txBody>
          <a:bodyPr/>
          <a:lstStyle/>
          <a:p>
            <a:fld id="{88FD4BCE-35F6-425E-BEE7-07902E8BBFFC}" type="datetimeFigureOut">
              <a:rPr lang="en-US" smtClean="0"/>
              <a:pPr/>
              <a:t>5/4/2024</a:t>
            </a:fld>
            <a:endParaRPr lang="en-US" dirty="0"/>
          </a:p>
        </p:txBody>
      </p:sp>
      <p:sp>
        <p:nvSpPr>
          <p:cNvPr id="4" name="Footer Placeholder 3">
            <a:extLst>
              <a:ext uri="{FF2B5EF4-FFF2-40B4-BE49-F238E27FC236}">
                <a16:creationId xmlns:a16="http://schemas.microsoft.com/office/drawing/2014/main" id="{C50CF949-C78F-45EC-4CDE-5D1B002F0073}"/>
              </a:ext>
            </a:extLst>
          </p:cNvPr>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225715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862641"/>
            <a:ext cx="4339805" cy="2566357"/>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99E1EFA6-BBF1-0CF2-B2A5-354FA4442608}"/>
              </a:ext>
            </a:extLst>
          </p:cNvPr>
          <p:cNvSpPr>
            <a:spLocks noGrp="1"/>
          </p:cNvSpPr>
          <p:nvPr>
            <p:ph idx="12" hasCustomPrompt="1"/>
          </p:nvPr>
        </p:nvSpPr>
        <p:spPr>
          <a:xfrm>
            <a:off x="5753101" y="3657818"/>
            <a:ext cx="4339805" cy="2734053"/>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5F8106A4-B5DE-575D-F7FC-30617899BB50}"/>
              </a:ext>
            </a:extLst>
          </p:cNvPr>
          <p:cNvSpPr>
            <a:spLocks noGrp="1"/>
          </p:cNvSpPr>
          <p:nvPr>
            <p:ph type="dt" sz="half" idx="13"/>
          </p:nvPr>
        </p:nvSpPr>
        <p:spPr/>
        <p:txBody>
          <a:bodyPr/>
          <a:lstStyle/>
          <a:p>
            <a:fld id="{88FD4BCE-35F6-425E-BEE7-07902E8BBFFC}" type="datetimeFigureOut">
              <a:rPr lang="en-US" smtClean="0"/>
              <a:pPr/>
              <a:t>5/4/2024</a:t>
            </a:fld>
            <a:endParaRPr lang="en-US" dirty="0"/>
          </a:p>
        </p:txBody>
      </p:sp>
      <p:sp>
        <p:nvSpPr>
          <p:cNvPr id="7" name="Footer Placeholder 6">
            <a:extLst>
              <a:ext uri="{FF2B5EF4-FFF2-40B4-BE49-F238E27FC236}">
                <a16:creationId xmlns:a16="http://schemas.microsoft.com/office/drawing/2014/main" id="{6D562560-6E8E-BE71-34A7-27F566AA4B37}"/>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1792403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10" name="Content Placeholder 9">
            <a:extLst>
              <a:ext uri="{FF2B5EF4-FFF2-40B4-BE49-F238E27FC236}">
                <a16:creationId xmlns:a16="http://schemas.microsoft.com/office/drawing/2014/main" id="{6C166B37-A875-10F1-3052-1F5C0DBA005F}"/>
              </a:ext>
            </a:extLst>
          </p:cNvPr>
          <p:cNvSpPr>
            <a:spLocks noGrp="1"/>
          </p:cNvSpPr>
          <p:nvPr>
            <p:ph sz="quarter" idx="13" hasCustomPrompt="1"/>
          </p:nvPr>
        </p:nvSpPr>
        <p:spPr>
          <a:xfrm>
            <a:off x="686741" y="2140864"/>
            <a:ext cx="3797114" cy="3494753"/>
          </a:xfrm>
        </p:spPr>
        <p:txBody>
          <a:bodyPr lIns="91440">
            <a:normAutofit/>
          </a:bodyPr>
          <a:lstStyle>
            <a:lvl1pPr>
              <a:spcBef>
                <a:spcPts val="2800"/>
              </a:spcBef>
              <a:defRPr sz="2400"/>
            </a:lvl1pPr>
            <a:lvl2pPr>
              <a:spcBef>
                <a:spcPts val="2800"/>
              </a:spcBef>
              <a:defRPr sz="2000"/>
            </a:lvl2pPr>
            <a:lvl3pPr>
              <a:spcBef>
                <a:spcPts val="2800"/>
              </a:spcBef>
              <a:defRPr sz="1800"/>
            </a:lvl3pPr>
            <a:lvl4pPr>
              <a:spcBef>
                <a:spcPts val="2800"/>
              </a:spcBef>
              <a:defRPr sz="1600"/>
            </a:lvl4pPr>
            <a:lvl5pPr>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16CC85AA-22A1-34BB-C21E-8EEC11334A98}"/>
              </a:ext>
            </a:extLst>
          </p:cNvPr>
          <p:cNvSpPr>
            <a:spLocks noGrp="1"/>
          </p:cNvSpPr>
          <p:nvPr>
            <p:ph type="tbl" sz="quarter" idx="14"/>
          </p:nvPr>
        </p:nvSpPr>
        <p:spPr>
          <a:xfrm>
            <a:off x="5054600" y="2103438"/>
            <a:ext cx="6451600" cy="3532187"/>
          </a:xfrm>
        </p:spPr>
        <p:txBody>
          <a:bodyPr/>
          <a:lstStyle>
            <a:lvl1pPr marL="0" indent="0" algn="ctr">
              <a:buNone/>
              <a:defRPr/>
            </a:lvl1pPr>
          </a:lstStyle>
          <a:p>
            <a:r>
              <a:rPr lang="en-US" dirty="0"/>
              <a:t>Click icon to add table</a:t>
            </a:r>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3" name="Date Placeholder 2">
            <a:extLst>
              <a:ext uri="{FF2B5EF4-FFF2-40B4-BE49-F238E27FC236}">
                <a16:creationId xmlns:a16="http://schemas.microsoft.com/office/drawing/2014/main" id="{1016CDA2-E91D-329D-7637-2B7A71AB4DE7}"/>
              </a:ext>
            </a:extLst>
          </p:cNvPr>
          <p:cNvSpPr>
            <a:spLocks noGrp="1"/>
          </p:cNvSpPr>
          <p:nvPr>
            <p:ph type="dt" sz="half" idx="15"/>
          </p:nvPr>
        </p:nvSpPr>
        <p:spPr/>
        <p:txBody>
          <a:bodyPr/>
          <a:lstStyle/>
          <a:p>
            <a:fld id="{88FD4BCE-35F6-425E-BEE7-07902E8BBFFC}" type="datetimeFigureOut">
              <a:rPr lang="en-US" smtClean="0"/>
              <a:pPr/>
              <a:t>5/4/2024</a:t>
            </a:fld>
            <a:endParaRPr lang="en-US" dirty="0"/>
          </a:p>
        </p:txBody>
      </p:sp>
      <p:sp>
        <p:nvSpPr>
          <p:cNvPr id="4" name="Footer Placeholder 3">
            <a:extLst>
              <a:ext uri="{FF2B5EF4-FFF2-40B4-BE49-F238E27FC236}">
                <a16:creationId xmlns:a16="http://schemas.microsoft.com/office/drawing/2014/main" id="{75DC0597-1B00-EE50-9A1B-7B2CD5D3EEA9}"/>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243130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94946"/>
            <a:ext cx="3793387" cy="2734054"/>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5571744" y="1926775"/>
            <a:ext cx="5862526" cy="423627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85800" y="5943600"/>
            <a:ext cx="365760" cy="365760"/>
          </a:xfrm>
          <a:prstGeom prst="ellipse">
            <a:avLst/>
          </a:prstGeom>
          <a:solidFill>
            <a:schemeClr val="accent1">
              <a:lumMod val="40000"/>
              <a:lumOff val="60000"/>
            </a:schemeClr>
          </a:solidFill>
        </p:spPr>
        <p:txBody>
          <a:bodyPr vert="horz" lIns="0" tIns="0" rIns="0" bIns="0" rtlCol="0" anchor="ctr" anchorCtr="0"/>
          <a:lstStyle>
            <a:lvl1pPr algn="ctr">
              <a:defRPr sz="1000" b="1">
                <a:solidFill>
                  <a:schemeClr val="tx1">
                    <a:lumMod val="85000"/>
                    <a:lumOff val="15000"/>
                  </a:schemeClr>
                </a:solidFill>
              </a:defRPr>
            </a:lvl1pPr>
          </a:lstStyle>
          <a:p>
            <a:fld id="{D57F1E4F-1CFF-5643-939E-217C01CDF565}" type="slidenum">
              <a:rPr lang="en-US" smtClean="0"/>
              <a:pPr/>
              <a:t>‹#›</a:t>
            </a:fld>
            <a:endParaRPr lang="en-US" dirty="0"/>
          </a:p>
        </p:txBody>
      </p:sp>
      <p:grpSp>
        <p:nvGrpSpPr>
          <p:cNvPr id="7" name="Group 6">
            <a:extLst>
              <a:ext uri="{FF2B5EF4-FFF2-40B4-BE49-F238E27FC236}">
                <a16:creationId xmlns:a16="http://schemas.microsoft.com/office/drawing/2014/main" id="{5F71F1EA-20C8-8269-4328-9CFD833A93B4}"/>
              </a:ext>
            </a:extLst>
          </p:cNvPr>
          <p:cNvGrpSpPr/>
          <p:nvPr userDrawn="1"/>
        </p:nvGrpSpPr>
        <p:grpSpPr>
          <a:xfrm>
            <a:off x="10838266" y="752719"/>
            <a:ext cx="602728" cy="596004"/>
            <a:chOff x="11118823" y="513726"/>
            <a:chExt cx="602728" cy="596004"/>
          </a:xfrm>
        </p:grpSpPr>
        <p:cxnSp>
          <p:nvCxnSpPr>
            <p:cNvPr id="8" name="Straight Connector 7">
              <a:extLst>
                <a:ext uri="{FF2B5EF4-FFF2-40B4-BE49-F238E27FC236}">
                  <a16:creationId xmlns:a16="http://schemas.microsoft.com/office/drawing/2014/main" id="{93C92664-11DA-FCCE-2DBA-5940FD85729D}"/>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335C2E-70C2-3AA2-D2F6-9837BEB891AF}"/>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37E2B3B-D823-D184-ED44-A72BCBB8C1A4}"/>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05B05127-A3EE-BCA6-38E9-FEE0E6134EFE}"/>
              </a:ext>
            </a:extLst>
          </p:cNvPr>
          <p:cNvCxnSpPr>
            <a:cxnSpLocks/>
          </p:cNvCxnSpPr>
          <p:nvPr userDrawn="1"/>
        </p:nvCxnSpPr>
        <p:spPr>
          <a:xfrm>
            <a:off x="685800" y="6413944"/>
            <a:ext cx="3862978"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201E98D2-F38D-1ACF-2990-1F02733759A1}"/>
              </a:ext>
            </a:extLst>
          </p:cNvPr>
          <p:cNvSpPr>
            <a:spLocks noGrp="1"/>
          </p:cNvSpPr>
          <p:nvPr>
            <p:ph type="dt" sz="half" idx="2"/>
          </p:nvPr>
        </p:nvSpPr>
        <p:spPr>
          <a:xfrm>
            <a:off x="8691070" y="6356350"/>
            <a:ext cx="2743200" cy="365125"/>
          </a:xfrm>
          <a:prstGeom prst="rect">
            <a:avLst/>
          </a:prstGeom>
        </p:spPr>
        <p:txBody>
          <a:bodyPr vert="horz" lIns="91440" tIns="45720" rIns="91440" bIns="45720" rtlCol="0" anchor="ctr"/>
          <a:lstStyle>
            <a:lvl1pPr algn="r">
              <a:defRPr sz="1000">
                <a:solidFill>
                  <a:schemeClr val="tx1">
                    <a:tint val="82000"/>
                  </a:schemeClr>
                </a:solidFill>
              </a:defRPr>
            </a:lvl1pPr>
          </a:lstStyle>
          <a:p>
            <a:fld id="{88FD4BCE-35F6-425E-BEE7-07902E8BBFFC}" type="datetimeFigureOut">
              <a:rPr lang="en-US" smtClean="0"/>
              <a:pPr/>
              <a:t>5/4/2024</a:t>
            </a:fld>
            <a:endParaRPr lang="en-US" dirty="0"/>
          </a:p>
        </p:txBody>
      </p:sp>
      <p:sp>
        <p:nvSpPr>
          <p:cNvPr id="5" name="Footer Placeholder 4">
            <a:extLst>
              <a:ext uri="{FF2B5EF4-FFF2-40B4-BE49-F238E27FC236}">
                <a16:creationId xmlns:a16="http://schemas.microsoft.com/office/drawing/2014/main" id="{C29DE75F-DF1E-1625-34E8-3AEB1503F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82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93" r:id="rId2"/>
    <p:sldLayoutId id="2147483669" r:id="rId3"/>
    <p:sldLayoutId id="2147483668" r:id="rId4"/>
    <p:sldLayoutId id="2147483689" r:id="rId5"/>
    <p:sldLayoutId id="2147483690" r:id="rId6"/>
    <p:sldLayoutId id="2147483691" r:id="rId7"/>
    <p:sldLayoutId id="2147483694" r:id="rId8"/>
    <p:sldLayoutId id="2147483695" r:id="rId9"/>
    <p:sldLayoutId id="2147483670" r:id="rId10"/>
    <p:sldLayoutId id="2147483696" r:id="rId11"/>
    <p:sldLayoutId id="2147483678" r:id="rId12"/>
    <p:sldLayoutId id="2147483677" r:id="rId13"/>
    <p:sldLayoutId id="2147483671" r:id="rId14"/>
  </p:sldLayoutIdLst>
  <p:hf sldNum="0" hdr="0" ftr="0" dt="0"/>
  <p:txStyles>
    <p:titleStyle>
      <a:lvl1pPr algn="l" defTabSz="457200" rtl="0" eaLnBrk="1" latinLnBrk="0" hangingPunct="1">
        <a:lnSpc>
          <a:spcPts val="4500"/>
        </a:lnSpc>
        <a:spcBef>
          <a:spcPct val="0"/>
        </a:spcBef>
        <a:buNone/>
        <a:defRPr sz="40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800" kern="1200">
          <a:solidFill>
            <a:schemeClr val="tx1">
              <a:lumMod val="85000"/>
              <a:lumOff val="15000"/>
            </a:schemeClr>
          </a:solidFill>
          <a:latin typeface="+mn-lt"/>
          <a:ea typeface="+mn-ea"/>
          <a:cs typeface="+mn-cs"/>
        </a:defRPr>
      </a:lvl1pPr>
      <a:lvl2pPr marL="742950" indent="-28575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600" kern="1200">
          <a:solidFill>
            <a:schemeClr val="tx1">
              <a:lumMod val="85000"/>
              <a:lumOff val="15000"/>
            </a:schemeClr>
          </a:solidFill>
          <a:latin typeface="+mn-lt"/>
          <a:ea typeface="+mn-ea"/>
          <a:cs typeface="+mn-cs"/>
        </a:defRPr>
      </a:lvl2pPr>
      <a:lvl3pPr marL="11430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400" kern="1200">
          <a:solidFill>
            <a:schemeClr val="tx1">
              <a:lumMod val="85000"/>
              <a:lumOff val="15000"/>
            </a:schemeClr>
          </a:solidFill>
          <a:latin typeface="+mn-lt"/>
          <a:ea typeface="+mn-ea"/>
          <a:cs typeface="+mn-cs"/>
        </a:defRPr>
      </a:lvl3pPr>
      <a:lvl4pPr marL="16002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4pPr>
      <a:lvl5pPr marL="20574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14DB-AE04-43EA-0022-86BA29BBD1F8}"/>
              </a:ext>
            </a:extLst>
          </p:cNvPr>
          <p:cNvSpPr>
            <a:spLocks noGrp="1"/>
          </p:cNvSpPr>
          <p:nvPr>
            <p:ph type="ctrTitle"/>
          </p:nvPr>
        </p:nvSpPr>
        <p:spPr>
          <a:xfrm>
            <a:off x="685799" y="685799"/>
            <a:ext cx="10058397" cy="4572000"/>
          </a:xfrm>
        </p:spPr>
        <p:txBody>
          <a:bodyPr/>
          <a:lstStyle/>
          <a:p>
            <a:r>
              <a:rPr lang="ru-RU" sz="4800" dirty="0">
                <a:solidFill>
                  <a:schemeClr val="tx1"/>
                </a:solidFill>
              </a:rPr>
              <a:t>Защита индивидуального проекта на тему: «Хранитель леса»</a:t>
            </a:r>
            <a:endParaRPr lang="en-US" sz="4800" dirty="0">
              <a:solidFill>
                <a:schemeClr val="tx1"/>
              </a:solidFill>
            </a:endParaRPr>
          </a:p>
        </p:txBody>
      </p:sp>
      <p:sp>
        <p:nvSpPr>
          <p:cNvPr id="3" name="Подзаголовок 2">
            <a:extLst>
              <a:ext uri="{FF2B5EF4-FFF2-40B4-BE49-F238E27FC236}">
                <a16:creationId xmlns:a16="http://schemas.microsoft.com/office/drawing/2014/main" id="{2C959030-F61A-A582-6965-930346BE9C38}"/>
              </a:ext>
            </a:extLst>
          </p:cNvPr>
          <p:cNvSpPr txBox="1">
            <a:spLocks/>
          </p:cNvSpPr>
          <p:nvPr/>
        </p:nvSpPr>
        <p:spPr>
          <a:xfrm>
            <a:off x="7314317" y="5449136"/>
            <a:ext cx="4776083" cy="987950"/>
          </a:xfrm>
          <a:prstGeom prst="rect">
            <a:avLst/>
          </a:prstGeom>
        </p:spPr>
        <p:txBody>
          <a:bodyPr>
            <a:normAutofit fontScale="94167" lnSpcReduction="10000"/>
          </a:bodyPr>
          <a:lstStyle>
            <a:lvl1pPr marL="342900" indent="-3429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800" kern="1200">
                <a:solidFill>
                  <a:schemeClr val="tx1">
                    <a:lumMod val="85000"/>
                    <a:lumOff val="15000"/>
                  </a:schemeClr>
                </a:solidFill>
                <a:latin typeface="+mn-lt"/>
                <a:ea typeface="+mn-ea"/>
                <a:cs typeface="+mn-cs"/>
              </a:defRPr>
            </a:lvl1pPr>
            <a:lvl2pPr marL="742950" indent="-28575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600" kern="1200">
                <a:solidFill>
                  <a:schemeClr val="tx1">
                    <a:lumMod val="85000"/>
                    <a:lumOff val="15000"/>
                  </a:schemeClr>
                </a:solidFill>
                <a:latin typeface="+mn-lt"/>
                <a:ea typeface="+mn-ea"/>
                <a:cs typeface="+mn-cs"/>
              </a:defRPr>
            </a:lvl2pPr>
            <a:lvl3pPr marL="11430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400" kern="1200">
                <a:solidFill>
                  <a:schemeClr val="tx1">
                    <a:lumMod val="85000"/>
                    <a:lumOff val="15000"/>
                  </a:schemeClr>
                </a:solidFill>
                <a:latin typeface="+mn-lt"/>
                <a:ea typeface="+mn-ea"/>
                <a:cs typeface="+mn-cs"/>
              </a:defRPr>
            </a:lvl3pPr>
            <a:lvl4pPr marL="16002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4pPr>
            <a:lvl5pPr marL="20574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ru-RU" b="1" dirty="0">
                <a:latin typeface="+mj-lt"/>
                <a:ea typeface="+mj-ea"/>
                <a:cs typeface="+mj-cs"/>
              </a:rPr>
              <a:t>Автор</a:t>
            </a:r>
            <a:r>
              <a:rPr lang="ru-RU" altLang="en-US" b="1" dirty="0">
                <a:latin typeface="+mj-lt"/>
                <a:ea typeface="+mj-ea"/>
                <a:cs typeface="+mj-cs"/>
              </a:rPr>
              <a:t>ы</a:t>
            </a:r>
            <a:r>
              <a:rPr lang="ru-RU" b="1" dirty="0">
                <a:latin typeface="+mj-lt"/>
                <a:ea typeface="+mj-ea"/>
                <a:cs typeface="+mj-cs"/>
              </a:rPr>
              <a:t>:</a:t>
            </a:r>
            <a:r>
              <a:rPr lang="en-US" b="1" dirty="0">
                <a:latin typeface="+mj-lt"/>
                <a:ea typeface="+mj-ea"/>
                <a:cs typeface="+mj-cs"/>
              </a:rPr>
              <a:t> </a:t>
            </a:r>
            <a:r>
              <a:rPr lang="ru-RU" altLang="en-US" b="1" dirty="0">
                <a:latin typeface="+mj-lt"/>
                <a:ea typeface="+mj-ea"/>
                <a:cs typeface="+mj-cs"/>
              </a:rPr>
              <a:t>Стефашин Иван</a:t>
            </a:r>
            <a:r>
              <a:rPr lang="en-US" altLang="en-US" b="1" dirty="0">
                <a:latin typeface="+mj-lt"/>
                <a:ea typeface="+mj-ea"/>
                <a:cs typeface="+mj-cs"/>
              </a:rPr>
              <a:t> </a:t>
            </a:r>
            <a:r>
              <a:rPr lang="ru-RU" altLang="en-US" b="1" dirty="0">
                <a:latin typeface="+mj-lt"/>
                <a:ea typeface="+mj-ea"/>
                <a:cs typeface="+mj-cs"/>
              </a:rPr>
              <a:t>Романович</a:t>
            </a:r>
            <a:endParaRPr lang="ru-RU" b="1" dirty="0">
              <a:latin typeface="+mj-lt"/>
              <a:ea typeface="+mj-ea"/>
              <a:cs typeface="+mj-cs"/>
            </a:endParaRPr>
          </a:p>
          <a:p>
            <a:pPr marL="0" indent="0">
              <a:buNone/>
            </a:pPr>
            <a:r>
              <a:rPr lang="en-US" altLang="en-US" b="1" dirty="0">
                <a:latin typeface="+mj-lt"/>
                <a:ea typeface="+mj-ea"/>
                <a:cs typeface="+mj-cs"/>
              </a:rPr>
              <a:t>             </a:t>
            </a:r>
            <a:r>
              <a:rPr lang="ru-RU" altLang="en-US" b="1" dirty="0">
                <a:latin typeface="+mj-lt"/>
                <a:ea typeface="+mj-ea"/>
                <a:cs typeface="+mj-cs"/>
              </a:rPr>
              <a:t>Стефашин</a:t>
            </a:r>
            <a:r>
              <a:rPr lang="en-US" altLang="en-US" b="1" dirty="0">
                <a:latin typeface="+mj-lt"/>
                <a:ea typeface="+mj-ea"/>
                <a:cs typeface="+mj-cs"/>
              </a:rPr>
              <a:t> </a:t>
            </a:r>
            <a:r>
              <a:rPr lang="ru-RU" altLang="en-US" b="1" dirty="0">
                <a:latin typeface="+mj-lt"/>
                <a:ea typeface="+mj-ea"/>
                <a:cs typeface="+mj-cs"/>
              </a:rPr>
              <a:t>Павел</a:t>
            </a:r>
            <a:r>
              <a:rPr lang="en-US" altLang="en-US" b="1" dirty="0">
                <a:latin typeface="+mj-lt"/>
                <a:ea typeface="+mj-ea"/>
                <a:cs typeface="+mj-cs"/>
              </a:rPr>
              <a:t> </a:t>
            </a:r>
            <a:r>
              <a:rPr lang="ru-RU" altLang="en-US" b="1" dirty="0">
                <a:latin typeface="+mj-lt"/>
                <a:ea typeface="+mj-ea"/>
                <a:cs typeface="+mj-cs"/>
              </a:rPr>
              <a:t>Романович</a:t>
            </a:r>
            <a:br>
              <a:rPr lang="ru-RU" b="1" dirty="0">
                <a:latin typeface="+mj-lt"/>
                <a:ea typeface="+mj-ea"/>
                <a:cs typeface="+mj-cs"/>
              </a:rPr>
            </a:br>
            <a:r>
              <a:rPr lang="ru-RU" b="1" dirty="0">
                <a:latin typeface="+mj-lt"/>
                <a:ea typeface="+mj-ea"/>
                <a:cs typeface="+mj-cs"/>
              </a:rPr>
              <a:t>Студент</a:t>
            </a:r>
            <a:r>
              <a:rPr lang="ru-RU" altLang="en-US" b="1" dirty="0">
                <a:latin typeface="+mj-lt"/>
                <a:ea typeface="+mj-ea"/>
                <a:cs typeface="+mj-cs"/>
              </a:rPr>
              <a:t>ы</a:t>
            </a:r>
            <a:r>
              <a:rPr lang="ru-RU" b="1" dirty="0">
                <a:latin typeface="+mj-lt"/>
                <a:ea typeface="+mj-ea"/>
                <a:cs typeface="+mj-cs"/>
              </a:rPr>
              <a:t> группы:</a:t>
            </a:r>
            <a:r>
              <a:rPr lang="en-US" b="1" dirty="0">
                <a:latin typeface="+mj-lt"/>
                <a:ea typeface="+mj-ea"/>
                <a:cs typeface="+mj-cs"/>
              </a:rPr>
              <a:t> 3</a:t>
            </a:r>
            <a:r>
              <a:rPr lang="ru-RU" altLang="en-US" b="1" dirty="0">
                <a:latin typeface="+mj-lt"/>
                <a:ea typeface="+mj-ea"/>
                <a:cs typeface="+mj-cs"/>
              </a:rPr>
              <a:t>ИСП</a:t>
            </a:r>
            <a:r>
              <a:rPr lang="en-US" altLang="en-US" b="1" dirty="0">
                <a:latin typeface="+mj-lt"/>
                <a:ea typeface="+mj-ea"/>
                <a:cs typeface="+mj-cs"/>
              </a:rPr>
              <a:t>9-21</a:t>
            </a:r>
            <a:endParaRPr lang="ru-RU" b="1" dirty="0">
              <a:latin typeface="+mj-lt"/>
              <a:ea typeface="+mj-ea"/>
              <a:cs typeface="+mj-cs"/>
            </a:endParaRPr>
          </a:p>
        </p:txBody>
      </p:sp>
    </p:spTree>
    <p:extLst>
      <p:ext uri="{BB962C8B-B14F-4D97-AF65-F5344CB8AC3E}">
        <p14:creationId xmlns:p14="http://schemas.microsoft.com/office/powerpoint/2010/main" val="1978693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F293563-0FEE-6D7C-AE78-D5321E1EF4F4}"/>
              </a:ext>
            </a:extLst>
          </p:cNvPr>
          <p:cNvSpPr>
            <a:spLocks noGrp="1"/>
          </p:cNvSpPr>
          <p:nvPr>
            <p:ph type="title"/>
          </p:nvPr>
        </p:nvSpPr>
        <p:spPr>
          <a:xfrm>
            <a:off x="7919963" y="1594830"/>
            <a:ext cx="3789177" cy="4572000"/>
          </a:xfrm>
        </p:spPr>
        <p:txBody>
          <a:bodyPr/>
          <a:lstStyle/>
          <a:p>
            <a:r>
              <a:rPr lang="ru-RU" dirty="0"/>
              <a:t>Создание окружения</a:t>
            </a:r>
          </a:p>
        </p:txBody>
      </p:sp>
      <p:pic>
        <p:nvPicPr>
          <p:cNvPr id="3" name="Рисунок 2">
            <a:extLst>
              <a:ext uri="{FF2B5EF4-FFF2-40B4-BE49-F238E27FC236}">
                <a16:creationId xmlns:a16="http://schemas.microsoft.com/office/drawing/2014/main" id="{6AF0A6E9-1202-4D3D-A59E-FAEA66A38477}"/>
              </a:ext>
            </a:extLst>
          </p:cNvPr>
          <p:cNvPicPr>
            <a:picLocks noChangeAspect="1"/>
          </p:cNvPicPr>
          <p:nvPr/>
        </p:nvPicPr>
        <p:blipFill>
          <a:blip r:embed="rId3"/>
          <a:stretch>
            <a:fillRect/>
          </a:stretch>
        </p:blipFill>
        <p:spPr>
          <a:xfrm>
            <a:off x="727998" y="3264858"/>
            <a:ext cx="9516803" cy="2505425"/>
          </a:xfrm>
          <a:prstGeom prst="rect">
            <a:avLst/>
          </a:prstGeom>
        </p:spPr>
      </p:pic>
    </p:spTree>
    <p:extLst>
      <p:ext uri="{BB962C8B-B14F-4D97-AF65-F5344CB8AC3E}">
        <p14:creationId xmlns:p14="http://schemas.microsoft.com/office/powerpoint/2010/main" val="1603661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F293563-0FEE-6D7C-AE78-D5321E1EF4F4}"/>
              </a:ext>
            </a:extLst>
          </p:cNvPr>
          <p:cNvSpPr>
            <a:spLocks noGrp="1"/>
          </p:cNvSpPr>
          <p:nvPr>
            <p:ph type="title"/>
          </p:nvPr>
        </p:nvSpPr>
        <p:spPr>
          <a:xfrm>
            <a:off x="6570134" y="520773"/>
            <a:ext cx="3789177" cy="4572000"/>
          </a:xfrm>
        </p:spPr>
        <p:txBody>
          <a:bodyPr/>
          <a:lstStyle/>
          <a:p>
            <a:r>
              <a:rPr lang="ru-RU" dirty="0"/>
              <a:t>Создание врагов</a:t>
            </a:r>
          </a:p>
        </p:txBody>
      </p:sp>
      <p:pic>
        <p:nvPicPr>
          <p:cNvPr id="3" name="Рисунок 2">
            <a:extLst>
              <a:ext uri="{FF2B5EF4-FFF2-40B4-BE49-F238E27FC236}">
                <a16:creationId xmlns:a16="http://schemas.microsoft.com/office/drawing/2014/main" id="{D2994B3F-83AB-5AE8-DB4E-4A90DA68B684}"/>
              </a:ext>
            </a:extLst>
          </p:cNvPr>
          <p:cNvPicPr>
            <a:picLocks noChangeAspect="1"/>
          </p:cNvPicPr>
          <p:nvPr/>
        </p:nvPicPr>
        <p:blipFill>
          <a:blip r:embed="rId3"/>
          <a:stretch>
            <a:fillRect/>
          </a:stretch>
        </p:blipFill>
        <p:spPr>
          <a:xfrm>
            <a:off x="698787" y="2080035"/>
            <a:ext cx="8878539" cy="4086795"/>
          </a:xfrm>
          <a:prstGeom prst="rect">
            <a:avLst/>
          </a:prstGeom>
        </p:spPr>
      </p:pic>
    </p:spTree>
    <p:extLst>
      <p:ext uri="{BB962C8B-B14F-4D97-AF65-F5344CB8AC3E}">
        <p14:creationId xmlns:p14="http://schemas.microsoft.com/office/powerpoint/2010/main" val="3681009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F293563-0FEE-6D7C-AE78-D5321E1EF4F4}"/>
              </a:ext>
            </a:extLst>
          </p:cNvPr>
          <p:cNvSpPr>
            <a:spLocks noGrp="1"/>
          </p:cNvSpPr>
          <p:nvPr>
            <p:ph type="title"/>
          </p:nvPr>
        </p:nvSpPr>
        <p:spPr>
          <a:xfrm>
            <a:off x="9519715" y="2052393"/>
            <a:ext cx="3789177" cy="4572000"/>
          </a:xfrm>
        </p:spPr>
        <p:txBody>
          <a:bodyPr/>
          <a:lstStyle/>
          <a:p>
            <a:r>
              <a:rPr lang="ru-RU" dirty="0"/>
              <a:t>Создание главного</a:t>
            </a:r>
            <a:br>
              <a:rPr lang="ru-RU" dirty="0"/>
            </a:br>
            <a:r>
              <a:rPr lang="ru-RU" dirty="0"/>
              <a:t>героя</a:t>
            </a:r>
          </a:p>
        </p:txBody>
      </p:sp>
      <p:pic>
        <p:nvPicPr>
          <p:cNvPr id="4" name="Рисунок 3">
            <a:extLst>
              <a:ext uri="{FF2B5EF4-FFF2-40B4-BE49-F238E27FC236}">
                <a16:creationId xmlns:a16="http://schemas.microsoft.com/office/drawing/2014/main" id="{CA38B9A7-0A37-1855-1833-B523ACBC8DFB}"/>
              </a:ext>
            </a:extLst>
          </p:cNvPr>
          <p:cNvPicPr>
            <a:picLocks noChangeAspect="1"/>
          </p:cNvPicPr>
          <p:nvPr/>
        </p:nvPicPr>
        <p:blipFill>
          <a:blip r:embed="rId3"/>
          <a:stretch>
            <a:fillRect/>
          </a:stretch>
        </p:blipFill>
        <p:spPr>
          <a:xfrm>
            <a:off x="255182" y="204578"/>
            <a:ext cx="9069066" cy="6106377"/>
          </a:xfrm>
          <a:prstGeom prst="rect">
            <a:avLst/>
          </a:prstGeom>
        </p:spPr>
      </p:pic>
    </p:spTree>
    <p:extLst>
      <p:ext uri="{BB962C8B-B14F-4D97-AF65-F5344CB8AC3E}">
        <p14:creationId xmlns:p14="http://schemas.microsoft.com/office/powerpoint/2010/main" val="561434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on a spiral staircase">
            <a:extLst>
              <a:ext uri="{FF2B5EF4-FFF2-40B4-BE49-F238E27FC236}">
                <a16:creationId xmlns:a16="http://schemas.microsoft.com/office/drawing/2014/main" id="{8519191A-B0D9-CFD8-E089-8A6ECDC4958C}"/>
              </a:ext>
            </a:extLst>
          </p:cNvPr>
          <p:cNvPicPr>
            <a:picLocks noGrp="1" noChangeAspect="1"/>
          </p:cNvPicPr>
          <p:nvPr>
            <p:ph type="pic" sz="quarter" idx="10"/>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Lst>
          </a:blip>
          <a:srcRect l="23" r="23"/>
          <a:stretch/>
        </p:blipFill>
        <p:spPr>
          <a:xfrm>
            <a:off x="3523091" y="3427812"/>
            <a:ext cx="5143494" cy="3430188"/>
          </a:xfrm>
        </p:spPr>
      </p:pic>
      <p:sp>
        <p:nvSpPr>
          <p:cNvPr id="3" name="Title 2">
            <a:extLst>
              <a:ext uri="{FF2B5EF4-FFF2-40B4-BE49-F238E27FC236}">
                <a16:creationId xmlns:a16="http://schemas.microsoft.com/office/drawing/2014/main" id="{B27C4A00-6204-4111-3D1E-D4DFA3FA8113}"/>
              </a:ext>
            </a:extLst>
          </p:cNvPr>
          <p:cNvSpPr>
            <a:spLocks noGrp="1"/>
          </p:cNvSpPr>
          <p:nvPr>
            <p:ph type="ctrTitle"/>
          </p:nvPr>
        </p:nvSpPr>
        <p:spPr>
          <a:xfrm>
            <a:off x="598713" y="1672770"/>
            <a:ext cx="10058400" cy="3266440"/>
          </a:xfrm>
        </p:spPr>
        <p:txBody>
          <a:bodyPr/>
          <a:lstStyle/>
          <a:p>
            <a:r>
              <a:rPr lang="ru-RU" dirty="0"/>
              <a:t>Готовое приложение</a:t>
            </a:r>
            <a:endParaRPr lang="en-US" dirty="0"/>
          </a:p>
        </p:txBody>
      </p:sp>
    </p:spTree>
    <p:extLst>
      <p:ext uri="{BB962C8B-B14F-4D97-AF65-F5344CB8AC3E}">
        <p14:creationId xmlns:p14="http://schemas.microsoft.com/office/powerpoint/2010/main" val="1314130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F293563-0FEE-6D7C-AE78-D5321E1EF4F4}"/>
              </a:ext>
            </a:extLst>
          </p:cNvPr>
          <p:cNvSpPr>
            <a:spLocks noGrp="1"/>
          </p:cNvSpPr>
          <p:nvPr>
            <p:ph type="title"/>
          </p:nvPr>
        </p:nvSpPr>
        <p:spPr>
          <a:xfrm>
            <a:off x="6660401" y="1268622"/>
            <a:ext cx="3789177" cy="4572000"/>
          </a:xfrm>
        </p:spPr>
        <p:txBody>
          <a:bodyPr/>
          <a:lstStyle/>
          <a:p>
            <a:r>
              <a:rPr lang="ru-RU" dirty="0"/>
              <a:t>Начальный экран</a:t>
            </a:r>
          </a:p>
        </p:txBody>
      </p:sp>
      <p:pic>
        <p:nvPicPr>
          <p:cNvPr id="3" name="Рисунок 2">
            <a:extLst>
              <a:ext uri="{FF2B5EF4-FFF2-40B4-BE49-F238E27FC236}">
                <a16:creationId xmlns:a16="http://schemas.microsoft.com/office/drawing/2014/main" id="{BDC2463D-A925-8BA5-7C16-A5EC6EB24597}"/>
              </a:ext>
            </a:extLst>
          </p:cNvPr>
          <p:cNvPicPr>
            <a:picLocks noChangeAspect="1"/>
          </p:cNvPicPr>
          <p:nvPr/>
        </p:nvPicPr>
        <p:blipFill>
          <a:blip r:embed="rId3"/>
          <a:stretch>
            <a:fillRect/>
          </a:stretch>
        </p:blipFill>
        <p:spPr>
          <a:xfrm>
            <a:off x="841828" y="312745"/>
            <a:ext cx="3999557" cy="5848570"/>
          </a:xfrm>
          <a:prstGeom prst="rect">
            <a:avLst/>
          </a:prstGeom>
        </p:spPr>
      </p:pic>
    </p:spTree>
    <p:extLst>
      <p:ext uri="{BB962C8B-B14F-4D97-AF65-F5344CB8AC3E}">
        <p14:creationId xmlns:p14="http://schemas.microsoft.com/office/powerpoint/2010/main" val="3136213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F293563-0FEE-6D7C-AE78-D5321E1EF4F4}"/>
              </a:ext>
            </a:extLst>
          </p:cNvPr>
          <p:cNvSpPr>
            <a:spLocks noGrp="1"/>
          </p:cNvSpPr>
          <p:nvPr>
            <p:ph type="title"/>
          </p:nvPr>
        </p:nvSpPr>
        <p:spPr>
          <a:xfrm>
            <a:off x="6660401" y="1268622"/>
            <a:ext cx="3789177" cy="4572000"/>
          </a:xfrm>
        </p:spPr>
        <p:txBody>
          <a:bodyPr/>
          <a:lstStyle/>
          <a:p>
            <a:r>
              <a:rPr lang="ru-RU" dirty="0"/>
              <a:t>Геймплей</a:t>
            </a:r>
          </a:p>
        </p:txBody>
      </p:sp>
      <p:pic>
        <p:nvPicPr>
          <p:cNvPr id="4" name="Рисунок 3">
            <a:extLst>
              <a:ext uri="{FF2B5EF4-FFF2-40B4-BE49-F238E27FC236}">
                <a16:creationId xmlns:a16="http://schemas.microsoft.com/office/drawing/2014/main" id="{9EF055C3-C22D-8290-189F-0FBDCDE800D0}"/>
              </a:ext>
            </a:extLst>
          </p:cNvPr>
          <p:cNvPicPr>
            <a:picLocks noChangeAspect="1"/>
          </p:cNvPicPr>
          <p:nvPr/>
        </p:nvPicPr>
        <p:blipFill>
          <a:blip r:embed="rId3"/>
          <a:stretch>
            <a:fillRect/>
          </a:stretch>
        </p:blipFill>
        <p:spPr>
          <a:xfrm>
            <a:off x="740228" y="295844"/>
            <a:ext cx="4065306" cy="5962063"/>
          </a:xfrm>
          <a:prstGeom prst="rect">
            <a:avLst/>
          </a:prstGeom>
        </p:spPr>
      </p:pic>
    </p:spTree>
    <p:extLst>
      <p:ext uri="{BB962C8B-B14F-4D97-AF65-F5344CB8AC3E}">
        <p14:creationId xmlns:p14="http://schemas.microsoft.com/office/powerpoint/2010/main" val="2175768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F293563-0FEE-6D7C-AE78-D5321E1EF4F4}"/>
              </a:ext>
            </a:extLst>
          </p:cNvPr>
          <p:cNvSpPr>
            <a:spLocks noGrp="1"/>
          </p:cNvSpPr>
          <p:nvPr>
            <p:ph type="title"/>
          </p:nvPr>
        </p:nvSpPr>
        <p:spPr>
          <a:xfrm>
            <a:off x="6660401" y="1268622"/>
            <a:ext cx="3789177" cy="4572000"/>
          </a:xfrm>
        </p:spPr>
        <p:txBody>
          <a:bodyPr/>
          <a:lstStyle/>
          <a:p>
            <a:r>
              <a:rPr lang="en-US" dirty="0"/>
              <a:t>Game over</a:t>
            </a:r>
            <a:endParaRPr lang="ru-RU" dirty="0"/>
          </a:p>
        </p:txBody>
      </p:sp>
      <p:pic>
        <p:nvPicPr>
          <p:cNvPr id="3" name="Рисунок 2">
            <a:extLst>
              <a:ext uri="{FF2B5EF4-FFF2-40B4-BE49-F238E27FC236}">
                <a16:creationId xmlns:a16="http://schemas.microsoft.com/office/drawing/2014/main" id="{DB97BF9D-33EC-0331-6C13-4B2B0E55B45B}"/>
              </a:ext>
            </a:extLst>
          </p:cNvPr>
          <p:cNvPicPr>
            <a:picLocks noChangeAspect="1"/>
          </p:cNvPicPr>
          <p:nvPr/>
        </p:nvPicPr>
        <p:blipFill>
          <a:blip r:embed="rId3"/>
          <a:stretch>
            <a:fillRect/>
          </a:stretch>
        </p:blipFill>
        <p:spPr>
          <a:xfrm>
            <a:off x="856343" y="146404"/>
            <a:ext cx="4210753" cy="6174567"/>
          </a:xfrm>
          <a:prstGeom prst="rect">
            <a:avLst/>
          </a:prstGeom>
        </p:spPr>
      </p:pic>
    </p:spTree>
    <p:extLst>
      <p:ext uri="{BB962C8B-B14F-4D97-AF65-F5344CB8AC3E}">
        <p14:creationId xmlns:p14="http://schemas.microsoft.com/office/powerpoint/2010/main" val="946696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4EB3-85F1-8A77-09E4-9D41686BDAF4}"/>
              </a:ext>
            </a:extLst>
          </p:cNvPr>
          <p:cNvSpPr>
            <a:spLocks noGrp="1"/>
          </p:cNvSpPr>
          <p:nvPr>
            <p:ph type="ctrTitle"/>
          </p:nvPr>
        </p:nvSpPr>
        <p:spPr>
          <a:xfrm>
            <a:off x="279400" y="1890484"/>
            <a:ext cx="10058400" cy="4572000"/>
          </a:xfrm>
        </p:spPr>
        <p:txBody>
          <a:bodyPr/>
          <a:lstStyle/>
          <a:p>
            <a:r>
              <a:rPr lang="ru-RU" dirty="0"/>
              <a:t>Спасибо за внимание</a:t>
            </a:r>
            <a:endParaRPr lang="en-US" dirty="0"/>
          </a:p>
        </p:txBody>
      </p:sp>
    </p:spTree>
    <p:extLst>
      <p:ext uri="{BB962C8B-B14F-4D97-AF65-F5344CB8AC3E}">
        <p14:creationId xmlns:p14="http://schemas.microsoft.com/office/powerpoint/2010/main" val="2767128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228877" y="1143000"/>
            <a:ext cx="3789177" cy="4572000"/>
          </a:xfrm>
          <a:noFill/>
        </p:spPr>
        <p:txBody>
          <a:bodyPr>
            <a:noAutofit/>
          </a:bodyPr>
          <a:lstStyle/>
          <a:p>
            <a:r>
              <a:rPr lang="ru-RU" dirty="0"/>
              <a:t>Цель</a:t>
            </a:r>
            <a:endParaRPr lang="en-US" dirty="0"/>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724072" y="2532888"/>
            <a:ext cx="4572000" cy="5468112"/>
          </a:xfrm>
          <a:noFill/>
        </p:spPr>
        <p:txBody>
          <a:bodyPr>
            <a:normAutofit/>
          </a:bodyPr>
          <a:lstStyle/>
          <a:p>
            <a:r>
              <a:rPr lang="ru-RU" b="1" dirty="0">
                <a:latin typeface="+mj-lt"/>
                <a:ea typeface="+mj-ea"/>
                <a:cs typeface="+mj-cs"/>
              </a:rPr>
              <a:t>Имея полученные навыки </a:t>
            </a:r>
            <a:r>
              <a:rPr lang="ru-RU" b="1" dirty="0" err="1">
                <a:latin typeface="+mj-lt"/>
                <a:ea typeface="+mj-ea"/>
                <a:cs typeface="+mj-cs"/>
              </a:rPr>
              <a:t>программи</a:t>
            </a:r>
            <a:r>
              <a:rPr lang="ru-RU" b="1" dirty="0">
                <a:latin typeface="+mj-lt"/>
                <a:ea typeface="+mj-ea"/>
                <a:cs typeface="+mj-cs"/>
              </a:rPr>
              <a:t> </a:t>
            </a:r>
            <a:r>
              <a:rPr lang="ru-RU" b="1" dirty="0" err="1">
                <a:latin typeface="+mj-lt"/>
                <a:ea typeface="+mj-ea"/>
                <a:cs typeface="+mj-cs"/>
              </a:rPr>
              <a:t>рования</a:t>
            </a:r>
            <a:r>
              <a:rPr lang="ru-RU" b="1" dirty="0">
                <a:latin typeface="+mj-lt"/>
                <a:ea typeface="+mj-ea"/>
                <a:cs typeface="+mj-cs"/>
              </a:rPr>
              <a:t> на </a:t>
            </a:r>
            <a:r>
              <a:rPr lang="ru-RU" b="1" dirty="0" err="1">
                <a:latin typeface="+mj-lt"/>
                <a:ea typeface="+mj-ea"/>
                <a:cs typeface="+mj-cs"/>
              </a:rPr>
              <a:t>яп</a:t>
            </a:r>
            <a:r>
              <a:rPr lang="ru-RU" b="1" dirty="0">
                <a:latin typeface="+mj-lt"/>
                <a:ea typeface="+mj-ea"/>
                <a:cs typeface="+mj-cs"/>
              </a:rPr>
              <a:t> </a:t>
            </a:r>
            <a:r>
              <a:rPr lang="en-US" b="1" dirty="0">
                <a:latin typeface="+mj-lt"/>
                <a:ea typeface="+mj-ea"/>
                <a:cs typeface="+mj-cs"/>
              </a:rPr>
              <a:t>python, </a:t>
            </a:r>
            <a:r>
              <a:rPr lang="ru-RU" b="1" dirty="0">
                <a:latin typeface="+mj-lt"/>
                <a:ea typeface="+mj-ea"/>
                <a:cs typeface="+mj-cs"/>
              </a:rPr>
              <a:t>с использованием библиотеки </a:t>
            </a:r>
            <a:r>
              <a:rPr lang="en-US" b="1" dirty="0" err="1">
                <a:latin typeface="+mj-lt"/>
                <a:ea typeface="+mj-ea"/>
                <a:cs typeface="+mj-cs"/>
              </a:rPr>
              <a:t>pygame</a:t>
            </a:r>
            <a:r>
              <a:rPr lang="ru-RU" b="1" dirty="0">
                <a:latin typeface="+mj-lt"/>
                <a:ea typeface="+mj-ea"/>
                <a:cs typeface="+mj-cs"/>
              </a:rPr>
              <a:t>, разработать настольное приложение «Хранитель леса»(</a:t>
            </a:r>
            <a:r>
              <a:rPr lang="en-US" b="1" dirty="0">
                <a:latin typeface="+mj-lt"/>
                <a:ea typeface="+mj-ea"/>
                <a:cs typeface="+mj-cs"/>
              </a:rPr>
              <a:t>Forest</a:t>
            </a:r>
            <a:r>
              <a:rPr lang="ru-RU" b="1" dirty="0">
                <a:latin typeface="+mj-lt"/>
                <a:ea typeface="+mj-ea"/>
                <a:cs typeface="+mj-cs"/>
              </a:rPr>
              <a:t> </a:t>
            </a:r>
            <a:r>
              <a:rPr lang="en-US" b="1" dirty="0">
                <a:latin typeface="+mj-lt"/>
                <a:ea typeface="+mj-ea"/>
                <a:cs typeface="+mj-cs"/>
              </a:rPr>
              <a:t>defender</a:t>
            </a:r>
            <a:r>
              <a:rPr lang="ru-RU" b="1" dirty="0">
                <a:latin typeface="+mj-lt"/>
                <a:ea typeface="+mj-ea"/>
                <a:cs typeface="+mj-cs"/>
              </a:rPr>
              <a:t>)</a:t>
            </a:r>
            <a:endParaRPr lang="en-US" b="1" dirty="0">
              <a:latin typeface="+mj-lt"/>
              <a:ea typeface="+mj-ea"/>
              <a:cs typeface="+mj-cs"/>
            </a:endParaRPr>
          </a:p>
        </p:txBody>
      </p:sp>
    </p:spTree>
    <p:extLst>
      <p:ext uri="{BB962C8B-B14F-4D97-AF65-F5344CB8AC3E}">
        <p14:creationId xmlns:p14="http://schemas.microsoft.com/office/powerpoint/2010/main" val="366667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D6A8-6FA8-F972-AAD2-741B9BF2C81A}"/>
              </a:ext>
            </a:extLst>
          </p:cNvPr>
          <p:cNvSpPr>
            <a:spLocks noGrp="1"/>
          </p:cNvSpPr>
          <p:nvPr>
            <p:ph type="ctrTitle"/>
          </p:nvPr>
        </p:nvSpPr>
        <p:spPr>
          <a:xfrm>
            <a:off x="2181537" y="110639"/>
            <a:ext cx="8913947" cy="4061745"/>
          </a:xfrm>
        </p:spPr>
        <p:txBody>
          <a:bodyPr anchor="b" anchorCtr="0"/>
          <a:lstStyle/>
          <a:p>
            <a:r>
              <a:rPr lang="ru-RU" dirty="0"/>
              <a:t>Целевая аудитория</a:t>
            </a:r>
            <a:endParaRPr lang="en-US" dirty="0"/>
          </a:p>
        </p:txBody>
      </p:sp>
      <p:sp>
        <p:nvSpPr>
          <p:cNvPr id="3" name="Subtitle 2">
            <a:extLst>
              <a:ext uri="{FF2B5EF4-FFF2-40B4-BE49-F238E27FC236}">
                <a16:creationId xmlns:a16="http://schemas.microsoft.com/office/drawing/2014/main" id="{CEEC6127-908D-01C6-5422-BC2838C6323F}"/>
              </a:ext>
            </a:extLst>
          </p:cNvPr>
          <p:cNvSpPr>
            <a:spLocks noGrp="1"/>
          </p:cNvSpPr>
          <p:nvPr>
            <p:ph type="subTitle" idx="1"/>
          </p:nvPr>
        </p:nvSpPr>
        <p:spPr>
          <a:xfrm>
            <a:off x="2283140" y="4519311"/>
            <a:ext cx="8913949" cy="1657202"/>
          </a:xfrm>
        </p:spPr>
        <p:txBody>
          <a:bodyPr anchor="t" anchorCtr="0">
            <a:normAutofit/>
          </a:bodyPr>
          <a:lstStyle/>
          <a:p>
            <a:r>
              <a:rPr lang="ru-RU" dirty="0"/>
              <a:t>Приложение рассчитано для пользователей возрастом от 6 до 18 лет</a:t>
            </a:r>
            <a:endParaRPr lang="en-US" dirty="0"/>
          </a:p>
        </p:txBody>
      </p:sp>
      <p:pic>
        <p:nvPicPr>
          <p:cNvPr id="22" name="Picture Placeholder 21" descr="A person typing on a computer">
            <a:extLst>
              <a:ext uri="{FF2B5EF4-FFF2-40B4-BE49-F238E27FC236}">
                <a16:creationId xmlns:a16="http://schemas.microsoft.com/office/drawing/2014/main" id="{BB5EA285-56AA-74C5-2380-BA7A6930FA7F}"/>
              </a:ext>
            </a:extLst>
          </p:cNvPr>
          <p:cNvPicPr>
            <a:picLocks noGrp="1" noChangeAspect="1"/>
          </p:cNvPicPr>
          <p:nvPr>
            <p:ph type="pic" sz="quarter" idx="10"/>
          </p:nvPr>
        </p:nvPicPr>
        <p:blipFill>
          <a:blip r:embed="rId3">
            <a:duotone>
              <a:schemeClr val="accent1">
                <a:shade val="45000"/>
                <a:satMod val="135000"/>
              </a:schemeClr>
              <a:prstClr val="white"/>
            </a:duotone>
          </a:blip>
          <a:srcRect l="41445" r="41445"/>
          <a:stretch/>
        </p:blipFill>
        <p:spPr>
          <a:xfrm>
            <a:off x="2" y="972878"/>
            <a:ext cx="1264455" cy="4926287"/>
          </a:xfrm>
        </p:spPr>
      </p:pic>
    </p:spTree>
    <p:extLst>
      <p:ext uri="{BB962C8B-B14F-4D97-AF65-F5344CB8AC3E}">
        <p14:creationId xmlns:p14="http://schemas.microsoft.com/office/powerpoint/2010/main" val="3317929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2A0C-ED2A-077C-70BC-DEB140E04A7B}"/>
              </a:ext>
            </a:extLst>
          </p:cNvPr>
          <p:cNvSpPr>
            <a:spLocks noGrp="1"/>
          </p:cNvSpPr>
          <p:nvPr>
            <p:ph type="title"/>
          </p:nvPr>
        </p:nvSpPr>
        <p:spPr>
          <a:xfrm>
            <a:off x="677334" y="694944"/>
            <a:ext cx="3789177" cy="4572000"/>
          </a:xfrm>
        </p:spPr>
        <p:txBody>
          <a:bodyPr/>
          <a:lstStyle/>
          <a:p>
            <a:r>
              <a:rPr lang="ru-RU" dirty="0"/>
              <a:t>Актуальность проекта</a:t>
            </a:r>
            <a:endParaRPr lang="en-US" dirty="0"/>
          </a:p>
        </p:txBody>
      </p:sp>
      <p:sp>
        <p:nvSpPr>
          <p:cNvPr id="3" name="Content Placeholder 2">
            <a:extLst>
              <a:ext uri="{FF2B5EF4-FFF2-40B4-BE49-F238E27FC236}">
                <a16:creationId xmlns:a16="http://schemas.microsoft.com/office/drawing/2014/main" id="{8E9FC3B2-3EF0-BDB4-4819-4161FC7EEF1A}"/>
              </a:ext>
            </a:extLst>
          </p:cNvPr>
          <p:cNvSpPr>
            <a:spLocks noGrp="1"/>
          </p:cNvSpPr>
          <p:nvPr>
            <p:ph idx="1"/>
          </p:nvPr>
        </p:nvSpPr>
        <p:spPr>
          <a:xfrm>
            <a:off x="5738587" y="1341612"/>
            <a:ext cx="4339805" cy="2566357"/>
          </a:xfrm>
        </p:spPr>
        <p:txBody>
          <a:bodyPr/>
          <a:lstStyle/>
          <a:p>
            <a:r>
              <a:rPr lang="ru-RU" b="1" dirty="0">
                <a:latin typeface="+mj-lt"/>
                <a:ea typeface="+mj-ea"/>
                <a:cs typeface="+mj-cs"/>
              </a:rPr>
              <a:t>Установлено, что компьютерные игры оказывают значительное влияние на мировосприятие, мироощущение, миропонимание современного человека, становятся не только объектами культурного досуга, но и новой профессиональной деятельностью.</a:t>
            </a:r>
          </a:p>
          <a:p>
            <a:endParaRPr lang="ru-RU" dirty="0"/>
          </a:p>
        </p:txBody>
      </p:sp>
    </p:spTree>
    <p:extLst>
      <p:ext uri="{BB962C8B-B14F-4D97-AF65-F5344CB8AC3E}">
        <p14:creationId xmlns:p14="http://schemas.microsoft.com/office/powerpoint/2010/main" val="3513107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48F2-D2C6-2AC5-DB3B-C7AB67FC8A33}"/>
              </a:ext>
            </a:extLst>
          </p:cNvPr>
          <p:cNvSpPr>
            <a:spLocks noGrp="1"/>
          </p:cNvSpPr>
          <p:nvPr>
            <p:ph type="title"/>
          </p:nvPr>
        </p:nvSpPr>
        <p:spPr>
          <a:xfrm>
            <a:off x="677334" y="694944"/>
            <a:ext cx="3789177" cy="4572000"/>
          </a:xfrm>
        </p:spPr>
        <p:txBody>
          <a:bodyPr/>
          <a:lstStyle/>
          <a:p>
            <a:r>
              <a:rPr lang="ru-RU" dirty="0"/>
              <a:t>Задачи</a:t>
            </a:r>
          </a:p>
        </p:txBody>
      </p:sp>
      <p:sp>
        <p:nvSpPr>
          <p:cNvPr id="5" name="Content Placeholder 4">
            <a:extLst>
              <a:ext uri="{FF2B5EF4-FFF2-40B4-BE49-F238E27FC236}">
                <a16:creationId xmlns:a16="http://schemas.microsoft.com/office/drawing/2014/main" id="{E7FA86E3-B05F-1FAF-FE02-9EF319E0708B}"/>
              </a:ext>
            </a:extLst>
          </p:cNvPr>
          <p:cNvSpPr>
            <a:spLocks noGrp="1"/>
          </p:cNvSpPr>
          <p:nvPr>
            <p:ph idx="1"/>
          </p:nvPr>
        </p:nvSpPr>
        <p:spPr>
          <a:xfrm>
            <a:off x="5782129" y="694944"/>
            <a:ext cx="4297680" cy="5468112"/>
          </a:xfrm>
        </p:spPr>
        <p:txBody>
          <a:bodyPr/>
          <a:lstStyle/>
          <a:p>
            <a:r>
              <a:rPr lang="ru-RU" altLang="en-US" sz="1800" b="1" dirty="0">
                <a:latin typeface="+mj-lt"/>
                <a:ea typeface="+mj-ea"/>
                <a:cs typeface="+mj-cs"/>
              </a:rPr>
              <a:t>Создать начальный экран</a:t>
            </a:r>
          </a:p>
          <a:p>
            <a:r>
              <a:rPr lang="ru-RU" altLang="en-US" sz="1800" b="1" dirty="0">
                <a:latin typeface="+mj-lt"/>
                <a:ea typeface="+mj-ea"/>
                <a:cs typeface="+mj-cs"/>
              </a:rPr>
              <a:t>Создать</a:t>
            </a:r>
            <a:r>
              <a:rPr lang="en-US" altLang="en-US" sz="1800" b="1" dirty="0">
                <a:latin typeface="+mj-lt"/>
                <a:ea typeface="+mj-ea"/>
                <a:cs typeface="+mj-cs"/>
              </a:rPr>
              <a:t> </a:t>
            </a:r>
            <a:r>
              <a:rPr lang="ru-RU" altLang="en-US" sz="1800" b="1" dirty="0">
                <a:latin typeface="+mj-lt"/>
                <a:ea typeface="+mj-ea"/>
                <a:cs typeface="+mj-cs"/>
              </a:rPr>
              <a:t>спрайты</a:t>
            </a:r>
          </a:p>
          <a:p>
            <a:r>
              <a:rPr lang="ru-RU" sz="1800" b="1" dirty="0">
                <a:latin typeface="+mj-lt"/>
                <a:ea typeface="+mj-ea"/>
                <a:cs typeface="+mj-cs"/>
              </a:rPr>
              <a:t> </a:t>
            </a:r>
            <a:r>
              <a:rPr lang="ru-RU" altLang="en-US" sz="1800" b="1" dirty="0">
                <a:latin typeface="+mj-lt"/>
                <a:ea typeface="+mj-ea"/>
                <a:cs typeface="+mj-cs"/>
              </a:rPr>
              <a:t>Подобрать</a:t>
            </a:r>
            <a:r>
              <a:rPr lang="en-US" altLang="en-US" sz="1800" b="1" dirty="0">
                <a:latin typeface="+mj-lt"/>
                <a:ea typeface="+mj-ea"/>
                <a:cs typeface="+mj-cs"/>
              </a:rPr>
              <a:t> </a:t>
            </a:r>
            <a:r>
              <a:rPr lang="ru-RU" altLang="en-US" sz="1800" b="1" dirty="0">
                <a:latin typeface="+mj-lt"/>
                <a:ea typeface="+mj-ea"/>
                <a:cs typeface="+mj-cs"/>
              </a:rPr>
              <a:t>звуковое</a:t>
            </a:r>
            <a:r>
              <a:rPr lang="en-US" altLang="en-US" sz="1800" b="1" dirty="0">
                <a:latin typeface="+mj-lt"/>
                <a:ea typeface="+mj-ea"/>
                <a:cs typeface="+mj-cs"/>
              </a:rPr>
              <a:t> </a:t>
            </a:r>
            <a:r>
              <a:rPr lang="ru-RU" altLang="en-US" sz="1800" b="1" dirty="0">
                <a:latin typeface="+mj-lt"/>
                <a:ea typeface="+mj-ea"/>
                <a:cs typeface="+mj-cs"/>
              </a:rPr>
              <a:t>сопровождение</a:t>
            </a:r>
            <a:endParaRPr lang="zh-CN" altLang="en-US" sz="1800" b="1" dirty="0">
              <a:latin typeface="+mj-lt"/>
              <a:ea typeface="+mj-ea"/>
              <a:cs typeface="+mj-cs"/>
            </a:endParaRPr>
          </a:p>
          <a:p>
            <a:r>
              <a:rPr lang="ru-RU" altLang="en-US" sz="1800" b="1" dirty="0">
                <a:latin typeface="+mj-lt"/>
                <a:ea typeface="+mj-ea"/>
                <a:cs typeface="+mj-cs"/>
              </a:rPr>
              <a:t>Настроить</a:t>
            </a:r>
            <a:r>
              <a:rPr lang="en-US" altLang="en-US" sz="1800" b="1" dirty="0">
                <a:latin typeface="+mj-lt"/>
                <a:ea typeface="+mj-ea"/>
                <a:cs typeface="+mj-cs"/>
              </a:rPr>
              <a:t> </a:t>
            </a:r>
            <a:r>
              <a:rPr lang="ru-RU" altLang="en-US" sz="1800" b="1" dirty="0">
                <a:latin typeface="+mj-lt"/>
                <a:ea typeface="+mj-ea"/>
                <a:cs typeface="+mj-cs"/>
              </a:rPr>
              <a:t>логику</a:t>
            </a:r>
            <a:r>
              <a:rPr lang="en-US" altLang="en-US" sz="1800" b="1" dirty="0">
                <a:latin typeface="+mj-lt"/>
                <a:ea typeface="+mj-ea"/>
                <a:cs typeface="+mj-cs"/>
              </a:rPr>
              <a:t> </a:t>
            </a:r>
            <a:r>
              <a:rPr lang="ru-RU" altLang="en-US" sz="1800" b="1" dirty="0">
                <a:latin typeface="+mj-lt"/>
                <a:ea typeface="+mj-ea"/>
                <a:cs typeface="+mj-cs"/>
              </a:rPr>
              <a:t>приложения</a:t>
            </a:r>
          </a:p>
          <a:p>
            <a:r>
              <a:rPr lang="ru-RU" altLang="en-US" sz="1800" b="1" dirty="0">
                <a:latin typeface="+mj-lt"/>
                <a:ea typeface="+mj-ea"/>
                <a:cs typeface="+mj-cs"/>
              </a:rPr>
              <a:t>Создать экран окончания игры</a:t>
            </a:r>
          </a:p>
          <a:p>
            <a:pPr marL="0" indent="0">
              <a:buNone/>
            </a:pPr>
            <a:endParaRPr lang="zh-CN" altLang="en-US" dirty="0">
              <a:solidFill>
                <a:schemeClr val="tx1"/>
              </a:solidFill>
            </a:endParaRPr>
          </a:p>
        </p:txBody>
      </p:sp>
    </p:spTree>
    <p:extLst>
      <p:ext uri="{BB962C8B-B14F-4D97-AF65-F5344CB8AC3E}">
        <p14:creationId xmlns:p14="http://schemas.microsoft.com/office/powerpoint/2010/main" val="3759261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AF86FF-CB02-675F-64AB-ECCB58C19040}"/>
              </a:ext>
            </a:extLst>
          </p:cNvPr>
          <p:cNvSpPr>
            <a:spLocks noGrp="1"/>
          </p:cNvSpPr>
          <p:nvPr>
            <p:ph type="title"/>
          </p:nvPr>
        </p:nvSpPr>
        <p:spPr>
          <a:xfrm>
            <a:off x="677334" y="694944"/>
            <a:ext cx="3931919" cy="2763442"/>
          </a:xfrm>
        </p:spPr>
        <p:txBody>
          <a:bodyPr/>
          <a:lstStyle/>
          <a:p>
            <a:r>
              <a:rPr lang="ru-RU" dirty="0"/>
              <a:t>Этапы разработки</a:t>
            </a:r>
            <a:endParaRPr lang="en-US" dirty="0"/>
          </a:p>
        </p:txBody>
      </p:sp>
      <p:graphicFrame>
        <p:nvGraphicFramePr>
          <p:cNvPr id="6" name="Content Placeholder 5" descr="A timeline of the product launch">
            <a:extLst>
              <a:ext uri="{FF2B5EF4-FFF2-40B4-BE49-F238E27FC236}">
                <a16:creationId xmlns:a16="http://schemas.microsoft.com/office/drawing/2014/main" id="{8327A36D-380B-3DEE-7048-3146D87FC20F}"/>
              </a:ext>
            </a:extLst>
          </p:cNvPr>
          <p:cNvGraphicFramePr>
            <a:graphicFrameLocks noGrp="1"/>
          </p:cNvGraphicFramePr>
          <p:nvPr>
            <p:ph idx="1"/>
            <p:extLst>
              <p:ext uri="{D42A27DB-BD31-4B8C-83A1-F6EECF244321}">
                <p14:modId xmlns:p14="http://schemas.microsoft.com/office/powerpoint/2010/main" val="995785368"/>
              </p:ext>
            </p:extLst>
          </p:nvPr>
        </p:nvGraphicFramePr>
        <p:xfrm>
          <a:off x="5753100" y="2157413"/>
          <a:ext cx="4805362" cy="4005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0220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F53888-D548-07B3-4DD3-A6B963163C0C}"/>
              </a:ext>
            </a:extLst>
          </p:cNvPr>
          <p:cNvSpPr>
            <a:spLocks noGrp="1"/>
          </p:cNvSpPr>
          <p:nvPr>
            <p:ph idx="14"/>
          </p:nvPr>
        </p:nvSpPr>
        <p:spPr>
          <a:xfrm>
            <a:off x="546706" y="2288998"/>
            <a:ext cx="5880629" cy="3237948"/>
          </a:xfrm>
        </p:spPr>
        <p:txBody>
          <a:bodyPr/>
          <a:lstStyle/>
          <a:p>
            <a:pPr>
              <a:lnSpc>
                <a:spcPts val="3000"/>
              </a:lnSpc>
              <a:spcBef>
                <a:spcPts val="2800"/>
              </a:spcBef>
              <a:buSzPct val="100000"/>
              <a:buFont typeface="Wingdings" panose="05000000000000000000" pitchFamily="2" charset="2"/>
              <a:buChar char="Ø"/>
            </a:pPr>
            <a:r>
              <a:rPr lang="ru-RU" b="1" dirty="0">
                <a:latin typeface="+mj-lt"/>
                <a:ea typeface="+mj-ea"/>
                <a:cs typeface="+mj-cs"/>
              </a:rPr>
              <a:t>Разработка велась на </a:t>
            </a:r>
            <a:r>
              <a:rPr lang="ru-RU" b="1" dirty="0" err="1">
                <a:latin typeface="+mj-lt"/>
                <a:ea typeface="+mj-ea"/>
                <a:cs typeface="+mj-cs"/>
              </a:rPr>
              <a:t>яп</a:t>
            </a:r>
            <a:r>
              <a:rPr lang="ru-RU" b="1" dirty="0">
                <a:latin typeface="+mj-lt"/>
                <a:ea typeface="+mj-ea"/>
                <a:cs typeface="+mj-cs"/>
              </a:rPr>
              <a:t> </a:t>
            </a:r>
            <a:r>
              <a:rPr lang="en-US" b="1" dirty="0">
                <a:latin typeface="+mj-lt"/>
                <a:ea typeface="+mj-ea"/>
                <a:cs typeface="+mj-cs"/>
              </a:rPr>
              <a:t>python </a:t>
            </a:r>
            <a:r>
              <a:rPr lang="ru-RU" b="1" dirty="0">
                <a:latin typeface="+mj-lt"/>
                <a:ea typeface="+mj-ea"/>
                <a:cs typeface="+mj-cs"/>
              </a:rPr>
              <a:t>с использованием  библиотеки </a:t>
            </a:r>
            <a:r>
              <a:rPr lang="en-US" b="1" dirty="0" err="1">
                <a:latin typeface="+mj-lt"/>
                <a:ea typeface="+mj-ea"/>
                <a:cs typeface="+mj-cs"/>
              </a:rPr>
              <a:t>pygame</a:t>
            </a:r>
            <a:endParaRPr lang="en-US" b="1" dirty="0">
              <a:latin typeface="+mj-lt"/>
              <a:ea typeface="+mj-ea"/>
              <a:cs typeface="+mj-cs"/>
            </a:endParaRPr>
          </a:p>
          <a:p>
            <a:pPr>
              <a:lnSpc>
                <a:spcPts val="3000"/>
              </a:lnSpc>
              <a:spcBef>
                <a:spcPts val="2800"/>
              </a:spcBef>
              <a:buSzPct val="100000"/>
              <a:buFont typeface="Wingdings" panose="05000000000000000000" pitchFamily="2" charset="2"/>
              <a:buChar char="Ø"/>
            </a:pPr>
            <a:r>
              <a:rPr lang="ru-RU" b="1" dirty="0">
                <a:latin typeface="+mj-lt"/>
                <a:ea typeface="+mj-ea"/>
                <a:cs typeface="+mj-cs"/>
              </a:rPr>
              <a:t>Приложение было разработано в </a:t>
            </a:r>
            <a:r>
              <a:rPr lang="en-US" b="1" dirty="0">
                <a:latin typeface="+mj-lt"/>
                <a:ea typeface="+mj-ea"/>
                <a:cs typeface="+mj-cs"/>
              </a:rPr>
              <a:t>Visual Studio Code</a:t>
            </a:r>
            <a:endParaRPr lang="ru-RU" b="1" dirty="0">
              <a:latin typeface="+mj-lt"/>
              <a:ea typeface="+mj-ea"/>
              <a:cs typeface="+mj-cs"/>
            </a:endParaRPr>
          </a:p>
          <a:p>
            <a:pPr marL="0" indent="0">
              <a:buNone/>
            </a:pPr>
            <a:endParaRPr lang="en-US" dirty="0"/>
          </a:p>
        </p:txBody>
      </p:sp>
      <p:sp>
        <p:nvSpPr>
          <p:cNvPr id="9" name="Рисунок 8">
            <a:extLst>
              <a:ext uri="{FF2B5EF4-FFF2-40B4-BE49-F238E27FC236}">
                <a16:creationId xmlns:a16="http://schemas.microsoft.com/office/drawing/2014/main" id="{ABCB5976-20DD-FB35-8516-2B69C15106B2}"/>
              </a:ext>
            </a:extLst>
          </p:cNvPr>
          <p:cNvSpPr>
            <a:spLocks noGrp="1"/>
          </p:cNvSpPr>
          <p:nvPr>
            <p:ph type="pic" sz="quarter" idx="15"/>
          </p:nvPr>
        </p:nvSpPr>
        <p:spPr>
          <a:solidFill>
            <a:srgbClr val="C0E474"/>
          </a:solidFill>
        </p:spPr>
      </p:sp>
      <p:sp>
        <p:nvSpPr>
          <p:cNvPr id="3" name="Title 2">
            <a:extLst>
              <a:ext uri="{FF2B5EF4-FFF2-40B4-BE49-F238E27FC236}">
                <a16:creationId xmlns:a16="http://schemas.microsoft.com/office/drawing/2014/main" id="{5539E868-C38F-BE6F-C489-F81E4EA421B8}"/>
              </a:ext>
            </a:extLst>
          </p:cNvPr>
          <p:cNvSpPr>
            <a:spLocks noGrp="1"/>
          </p:cNvSpPr>
          <p:nvPr>
            <p:ph type="title"/>
          </p:nvPr>
        </p:nvSpPr>
        <p:spPr>
          <a:xfrm>
            <a:off x="7223277" y="1738556"/>
            <a:ext cx="5880629" cy="1690444"/>
          </a:xfrm>
        </p:spPr>
        <p:txBody>
          <a:bodyPr/>
          <a:lstStyle/>
          <a:p>
            <a:r>
              <a:rPr lang="ru-RU" dirty="0"/>
              <a:t>Используемые средства</a:t>
            </a:r>
            <a:endParaRPr lang="en-US" dirty="0"/>
          </a:p>
        </p:txBody>
      </p:sp>
    </p:spTree>
    <p:extLst>
      <p:ext uri="{BB962C8B-B14F-4D97-AF65-F5344CB8AC3E}">
        <p14:creationId xmlns:p14="http://schemas.microsoft.com/office/powerpoint/2010/main" val="220304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5CC0-8736-1DCB-1F83-598FE73C1B55}"/>
              </a:ext>
            </a:extLst>
          </p:cNvPr>
          <p:cNvSpPr>
            <a:spLocks noGrp="1"/>
          </p:cNvSpPr>
          <p:nvPr>
            <p:ph type="ctrTitle"/>
          </p:nvPr>
        </p:nvSpPr>
        <p:spPr>
          <a:xfrm>
            <a:off x="308428" y="1585684"/>
            <a:ext cx="10058400" cy="4572000"/>
          </a:xfrm>
        </p:spPr>
        <p:txBody>
          <a:bodyPr/>
          <a:lstStyle/>
          <a:p>
            <a:r>
              <a:rPr lang="ru-RU" dirty="0"/>
              <a:t>Программный код</a:t>
            </a:r>
            <a:endParaRPr lang="en-US" dirty="0"/>
          </a:p>
        </p:txBody>
      </p:sp>
    </p:spTree>
    <p:extLst>
      <p:ext uri="{BB962C8B-B14F-4D97-AF65-F5344CB8AC3E}">
        <p14:creationId xmlns:p14="http://schemas.microsoft.com/office/powerpoint/2010/main" val="1188321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a:extLst>
              <a:ext uri="{FF2B5EF4-FFF2-40B4-BE49-F238E27FC236}">
                <a16:creationId xmlns:a16="http://schemas.microsoft.com/office/drawing/2014/main" id="{B57ADC6C-36D0-B933-8072-C2CFCD5C3034}"/>
              </a:ext>
            </a:extLst>
          </p:cNvPr>
          <p:cNvPicPr>
            <a:picLocks noChangeAspect="1"/>
          </p:cNvPicPr>
          <p:nvPr/>
        </p:nvPicPr>
        <p:blipFill>
          <a:blip r:embed="rId3"/>
          <a:stretch>
            <a:fillRect/>
          </a:stretch>
        </p:blipFill>
        <p:spPr>
          <a:xfrm>
            <a:off x="695093" y="724689"/>
            <a:ext cx="6563641" cy="4944165"/>
          </a:xfrm>
          <a:prstGeom prst="rect">
            <a:avLst/>
          </a:prstGeom>
        </p:spPr>
      </p:pic>
      <p:sp>
        <p:nvSpPr>
          <p:cNvPr id="13" name="Title 1">
            <a:extLst>
              <a:ext uri="{FF2B5EF4-FFF2-40B4-BE49-F238E27FC236}">
                <a16:creationId xmlns:a16="http://schemas.microsoft.com/office/drawing/2014/main" id="{FF293563-0FEE-6D7C-AE78-D5321E1EF4F4}"/>
              </a:ext>
            </a:extLst>
          </p:cNvPr>
          <p:cNvSpPr>
            <a:spLocks noGrp="1"/>
          </p:cNvSpPr>
          <p:nvPr>
            <p:ph type="title"/>
          </p:nvPr>
        </p:nvSpPr>
        <p:spPr>
          <a:xfrm>
            <a:off x="7919963" y="1594830"/>
            <a:ext cx="3789177" cy="4572000"/>
          </a:xfrm>
        </p:spPr>
        <p:txBody>
          <a:bodyPr/>
          <a:lstStyle/>
          <a:p>
            <a:r>
              <a:rPr lang="ru-RU" dirty="0"/>
              <a:t>Объявление переменных</a:t>
            </a:r>
          </a:p>
        </p:txBody>
      </p:sp>
    </p:spTree>
    <p:extLst>
      <p:ext uri="{BB962C8B-B14F-4D97-AF65-F5344CB8AC3E}">
        <p14:creationId xmlns:p14="http://schemas.microsoft.com/office/powerpoint/2010/main" val="36489980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9" id="{F0446A71-0E2F-4374-B5F7-68CC97B41AC5}" vid="{5F7109B1-5E17-45DE-A450-61A147814B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C90279-38E5-4D6A-8DA9-FD0F4A6A4865}">
  <ds:schemaRefs>
    <ds:schemaRef ds:uri="http://schemas.microsoft.com/sharepoint/v3/contenttype/forms"/>
  </ds:schemaRefs>
</ds:datastoreItem>
</file>

<file path=customXml/itemProps2.xml><?xml version="1.0" encoding="utf-8"?>
<ds:datastoreItem xmlns:ds="http://schemas.openxmlformats.org/officeDocument/2006/customXml" ds:itemID="{CF1327D3-DCD7-48E9-B949-338A92714FA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C12BCE2-01D6-4B33-89B2-2B0465DCDD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188</Words>
  <Application>Microsoft Office PowerPoint</Application>
  <PresentationFormat>Широкоэкранный</PresentationFormat>
  <Paragraphs>56</Paragraphs>
  <Slides>17</Slides>
  <Notes>17</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17</vt:i4>
      </vt:variant>
    </vt:vector>
  </HeadingPairs>
  <TitlesOfParts>
    <vt:vector size="23" baseType="lpstr">
      <vt:lpstr>Aptos</vt:lpstr>
      <vt:lpstr>Calibri</vt:lpstr>
      <vt:lpstr>Trebuchet MS</vt:lpstr>
      <vt:lpstr>Wingdings</vt:lpstr>
      <vt:lpstr>Wingdings 3</vt:lpstr>
      <vt:lpstr>Facet</vt:lpstr>
      <vt:lpstr>Защита индивидуального проекта на тему: «Хранитель леса»</vt:lpstr>
      <vt:lpstr>Цель</vt:lpstr>
      <vt:lpstr>Целевая аудитория</vt:lpstr>
      <vt:lpstr>Актуальность проекта</vt:lpstr>
      <vt:lpstr>Задачи</vt:lpstr>
      <vt:lpstr>Этапы разработки</vt:lpstr>
      <vt:lpstr>Используемые средства</vt:lpstr>
      <vt:lpstr>Программный код</vt:lpstr>
      <vt:lpstr>Объявление переменных</vt:lpstr>
      <vt:lpstr>Создание окружения</vt:lpstr>
      <vt:lpstr>Создание врагов</vt:lpstr>
      <vt:lpstr>Создание главного героя</vt:lpstr>
      <vt:lpstr>Готовое приложение</vt:lpstr>
      <vt:lpstr>Начальный экран</vt:lpstr>
      <vt:lpstr>Геймплей</vt:lpstr>
      <vt:lpstr>Game over</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 Budget  Meeting</dc:title>
  <cp:lastModifiedBy>UZER</cp:lastModifiedBy>
  <cp:revision>2</cp:revision>
  <dcterms:created xsi:type="dcterms:W3CDTF">2024-01-19T19:15:36Z</dcterms:created>
  <dcterms:modified xsi:type="dcterms:W3CDTF">2024-05-04T11:08:31Z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