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58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04858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58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21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2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2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05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0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0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10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11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26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2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31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32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33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34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37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38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39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0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4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4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01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02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58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45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46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4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15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616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1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61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577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57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A892-0266-49B2-BD7D-AF781904930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104857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58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A79E-68E5-4E6B-89DE-12E9D4CE7392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"/>
          <p:cNvSpPr txBox="1"/>
          <p:nvPr/>
        </p:nvSpPr>
        <p:spPr>
          <a:xfrm>
            <a:off x="2520563" y="1932167"/>
            <a:ext cx="6178164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Это не слайд, просто как примечание</a:t>
            </a:r>
            <a:br>
              <a:rPr dirty="0" lang="ru-RU" smtClean="0"/>
            </a:br>
            <a:r>
              <a:rPr dirty="0" lang="ru-RU" smtClean="0"/>
              <a:t/>
            </a:r>
            <a:br>
              <a:rPr dirty="0" lang="ru-RU" smtClean="0"/>
            </a:br>
            <a:r>
              <a:rPr dirty="0" lang="ru-RU" smtClean="0"/>
              <a:t>В самом начале защиты своего проекта вы должны сказать(слайд 1):</a:t>
            </a:r>
            <a:br>
              <a:rPr dirty="0" lang="ru-RU" smtClean="0"/>
            </a:br>
            <a:r>
              <a:rPr dirty="0" lang="ru-RU" smtClean="0"/>
              <a:t>«Добрый день, члены уважаемой аттестационной комиссии. Я </a:t>
            </a:r>
            <a:r>
              <a:rPr dirty="0" lang="ru-RU" smtClean="0">
                <a:solidFill>
                  <a:srgbClr val="FF0000"/>
                </a:solidFill>
              </a:rPr>
              <a:t>Иванов Иван Иванович </a:t>
            </a:r>
            <a:r>
              <a:rPr dirty="0" lang="ru-RU" smtClean="0"/>
              <a:t>из группы </a:t>
            </a:r>
            <a:r>
              <a:rPr dirty="0" lang="ru-RU" smtClean="0">
                <a:solidFill>
                  <a:srgbClr val="FF0000"/>
                </a:solidFill>
              </a:rPr>
              <a:t>4исп9-18ВБ</a:t>
            </a:r>
            <a:r>
              <a:rPr dirty="0" lang="ru-RU" smtClean="0"/>
              <a:t> сегодня защищаю свой индивидуальный проект на тему…»</a:t>
            </a:r>
            <a:br>
              <a:rPr dirty="0" lang="ru-RU" smtClean="0"/>
            </a:br>
            <a:r>
              <a:rPr dirty="0" lang="ru-RU" smtClean="0"/>
              <a:t/>
            </a:r>
            <a:br>
              <a:rPr dirty="0" lang="ru-RU" smtClean="0"/>
            </a:br>
            <a:r>
              <a:rPr dirty="0" lang="ru-RU" smtClean="0"/>
              <a:t>Дальше называете тему и переходите ко 2-му слайду</a:t>
            </a:r>
            <a:endParaRPr dirty="0"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2369489" y="1518699"/>
            <a:ext cx="774457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Спасибо за внимание</a:t>
            </a:r>
            <a:br>
              <a:rPr dirty="0" lang="ru-RU" smtClean="0"/>
            </a:br>
            <a:r>
              <a:rPr dirty="0" lang="ru-RU" smtClean="0"/>
              <a:t/>
            </a:r>
            <a:br>
              <a:rPr dirty="0" lang="ru-RU" smtClean="0"/>
            </a:br>
            <a:r>
              <a:rPr dirty="0" lang="ru-RU" smtClean="0"/>
              <a:t>В конце нужно сказать: «Уважаемая аттестационная комиссия, я закончил свое выступление. Готов ответить на ваши вопросы»</a:t>
            </a:r>
            <a:endParaRPr dirty="0"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Заголовок 1"/>
          <p:cNvSpPr>
            <a:spLocks noGrp="1"/>
          </p:cNvSpPr>
          <p:nvPr>
            <p:ph type="ctrTitle"/>
          </p:nvPr>
        </p:nvSpPr>
        <p:spPr>
          <a:xfrm>
            <a:off x="1380877" y="486258"/>
            <a:ext cx="9144000" cy="2387600"/>
          </a:xfrm>
        </p:spPr>
        <p:txBody>
          <a:bodyPr>
            <a:normAutofit fontScale="90000"/>
          </a:bodyPr>
          <a:p>
            <a:r>
              <a:rPr dirty="0" lang="ru-RU" smtClean="0"/>
              <a:t>Защита индивидуального проекта на тему: «</a:t>
            </a:r>
            <a:r>
              <a:rPr altLang="en-US" dirty="0" lang="ru-RU" smtClean="0">
                <a:solidFill>
                  <a:srgbClr val="FF0000"/>
                </a:solidFill>
              </a:rPr>
              <a:t>Л</a:t>
            </a:r>
            <a:r>
              <a:rPr altLang="en-US" dirty="0" lang="ru-RU" smtClean="0">
                <a:solidFill>
                  <a:srgbClr val="FF0000"/>
                </a:solidFill>
              </a:rPr>
              <a:t>е</a:t>
            </a:r>
            <a:r>
              <a:rPr altLang="en-US" dirty="0" lang="ru-RU" smtClean="0">
                <a:solidFill>
                  <a:srgbClr val="FF0000"/>
                </a:solidFill>
              </a:rPr>
              <a:t>с</a:t>
            </a:r>
            <a:r>
              <a:rPr altLang="en-US" dirty="0" lang="ru-RU" smtClean="0">
                <a:solidFill>
                  <a:srgbClr val="FF0000"/>
                </a:solidFill>
              </a:rPr>
              <a:t>н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й</a:t>
            </a:r>
            <a:r>
              <a:rPr altLang="en-US" dirty="0" lang="en-US" smtClean="0">
                <a:solidFill>
                  <a:srgbClr val="FF0000"/>
                </a:solidFill>
              </a:rPr>
              <a:t> </a:t>
            </a:r>
            <a:r>
              <a:rPr altLang="en-US" dirty="0" lang="ru-RU" smtClean="0">
                <a:solidFill>
                  <a:srgbClr val="FF0000"/>
                </a:solidFill>
              </a:rPr>
              <a:t>з</a:t>
            </a:r>
            <a:r>
              <a:rPr altLang="en-US" dirty="0" lang="ru-RU" smtClean="0">
                <a:solidFill>
                  <a:srgbClr val="FF0000"/>
                </a:solidFill>
              </a:rPr>
              <a:t>а</a:t>
            </a:r>
            <a:r>
              <a:rPr altLang="en-US" dirty="0" lang="ru-RU" smtClean="0">
                <a:solidFill>
                  <a:srgbClr val="FF0000"/>
                </a:solidFill>
              </a:rPr>
              <a:t>щ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т</a:t>
            </a:r>
            <a:r>
              <a:rPr altLang="en-US" dirty="0" lang="ru-RU" smtClean="0">
                <a:solidFill>
                  <a:srgbClr val="FF0000"/>
                </a:solidFill>
              </a:rPr>
              <a:t>н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к</a:t>
            </a:r>
            <a:r>
              <a:rPr dirty="0" lang="ru-RU" smtClean="0"/>
              <a:t>»</a:t>
            </a:r>
            <a:endParaRPr dirty="0" lang="ru-RU"/>
          </a:p>
        </p:txBody>
      </p:sp>
      <p:sp>
        <p:nvSpPr>
          <p:cNvPr id="104859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15917" y="5870050"/>
            <a:ext cx="4776083" cy="987950"/>
          </a:xfrm>
        </p:spPr>
        <p:txBody>
          <a:bodyPr>
            <a:normAutofit fontScale="79167" lnSpcReduction="20000"/>
          </a:bodyPr>
          <a:p>
            <a:r>
              <a:rPr dirty="0" lang="ru-RU" smtClean="0"/>
              <a:t>Автор</a:t>
            </a:r>
            <a:r>
              <a:rPr altLang="en-US" dirty="0" lang="ru-RU" smtClean="0"/>
              <a:t>ы</a:t>
            </a:r>
            <a:r>
              <a:rPr dirty="0" lang="ru-RU" smtClean="0"/>
              <a:t>:</a:t>
            </a:r>
            <a:r>
              <a:rPr dirty="0" lang="en-US" smtClean="0"/>
              <a:t> </a:t>
            </a:r>
            <a:r>
              <a:rPr altLang="en-US" dirty="0" lang="ru-RU" smtClean="0"/>
              <a:t>С</a:t>
            </a:r>
            <a:r>
              <a:rPr altLang="en-US" dirty="0" lang="ru-RU" smtClean="0"/>
              <a:t>т</a:t>
            </a:r>
            <a:r>
              <a:rPr altLang="en-US" dirty="0" lang="ru-RU" smtClean="0"/>
              <a:t>е</a:t>
            </a:r>
            <a:r>
              <a:rPr altLang="en-US" dirty="0" lang="ru-RU" smtClean="0"/>
              <a:t>ф</a:t>
            </a:r>
            <a:r>
              <a:rPr altLang="en-US" dirty="0" lang="ru-RU" smtClean="0"/>
              <a:t>ашин </a:t>
            </a:r>
            <a:r>
              <a:rPr altLang="en-US" dirty="0" lang="ru-RU" smtClean="0"/>
              <a:t>И</a:t>
            </a:r>
            <a:r>
              <a:rPr altLang="en-US" dirty="0" lang="ru-RU" smtClean="0"/>
              <a:t>в</a:t>
            </a:r>
            <a:r>
              <a:rPr altLang="en-US" dirty="0" lang="ru-RU" smtClean="0"/>
              <a:t>а</a:t>
            </a:r>
            <a:r>
              <a:rPr altLang="en-US" dirty="0" lang="ru-RU" smtClean="0"/>
              <a:t>н</a:t>
            </a:r>
            <a:r>
              <a:rPr altLang="en-US" dirty="0" lang="en-US" smtClean="0"/>
              <a:t> </a:t>
            </a:r>
            <a:r>
              <a:rPr altLang="en-US" dirty="0" lang="ru-RU" smtClean="0"/>
              <a:t>Р</a:t>
            </a:r>
            <a:r>
              <a:rPr altLang="en-US" dirty="0" lang="ru-RU" smtClean="0"/>
              <a:t>о</a:t>
            </a:r>
            <a:r>
              <a:rPr altLang="en-US" dirty="0" lang="ru-RU" smtClean="0"/>
              <a:t>м</a:t>
            </a:r>
            <a:r>
              <a:rPr altLang="en-US" dirty="0" lang="ru-RU" smtClean="0"/>
              <a:t>а</a:t>
            </a:r>
            <a:r>
              <a:rPr altLang="en-US" dirty="0" lang="ru-RU" smtClean="0"/>
              <a:t>н</a:t>
            </a:r>
            <a:r>
              <a:rPr altLang="en-US" dirty="0" lang="ru-RU" smtClean="0"/>
              <a:t>о</a:t>
            </a:r>
            <a:r>
              <a:rPr altLang="en-US" dirty="0" lang="ru-RU" smtClean="0"/>
              <a:t>в</a:t>
            </a:r>
            <a:r>
              <a:rPr altLang="en-US" dirty="0" lang="ru-RU" smtClean="0"/>
              <a:t>и</a:t>
            </a:r>
            <a:r>
              <a:rPr altLang="en-US" dirty="0" lang="ru-RU" smtClean="0"/>
              <a:t>ч</a:t>
            </a:r>
            <a:endParaRPr dirty="0" lang="ru-RU">
              <a:solidFill>
                <a:srgbClr val="FF0000"/>
              </a:solidFill>
            </a:endParaRPr>
          </a:p>
          <a:p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en-US" smtClean="0"/>
              <a:t> </a:t>
            </a:r>
            <a:r>
              <a:rPr altLang="en-US" dirty="0" lang="ru-RU" smtClean="0"/>
              <a:t>С</a:t>
            </a:r>
            <a:r>
              <a:rPr altLang="en-US" dirty="0" lang="ru-RU" smtClean="0"/>
              <a:t>т</a:t>
            </a:r>
            <a:r>
              <a:rPr altLang="en-US" dirty="0" lang="ru-RU" smtClean="0"/>
              <a:t>е</a:t>
            </a:r>
            <a:r>
              <a:rPr altLang="en-US" dirty="0" lang="ru-RU" smtClean="0"/>
              <a:t>фашин</a:t>
            </a:r>
            <a:r>
              <a:rPr altLang="en-US" dirty="0" lang="en-US" smtClean="0"/>
              <a:t> </a:t>
            </a:r>
            <a:r>
              <a:rPr altLang="en-US" dirty="0" lang="ru-RU" smtClean="0"/>
              <a:t>П</a:t>
            </a:r>
            <a:r>
              <a:rPr altLang="en-US" dirty="0" lang="ru-RU" smtClean="0"/>
              <a:t>а</a:t>
            </a:r>
            <a:r>
              <a:rPr altLang="en-US" dirty="0" lang="ru-RU" smtClean="0"/>
              <a:t>в</a:t>
            </a:r>
            <a:r>
              <a:rPr altLang="en-US" dirty="0" lang="ru-RU" smtClean="0"/>
              <a:t>ел</a:t>
            </a:r>
            <a:r>
              <a:rPr altLang="en-US" dirty="0" lang="en-US" smtClean="0"/>
              <a:t> </a:t>
            </a:r>
            <a:r>
              <a:rPr altLang="en-US" dirty="0" lang="ru-RU" smtClean="0"/>
              <a:t>Р</a:t>
            </a:r>
            <a:r>
              <a:rPr altLang="en-US" dirty="0" lang="ru-RU" smtClean="0"/>
              <a:t>о</a:t>
            </a:r>
            <a:r>
              <a:rPr altLang="en-US" dirty="0" lang="ru-RU" smtClean="0"/>
              <a:t>м</a:t>
            </a:r>
            <a:r>
              <a:rPr altLang="en-US" dirty="0" lang="ru-RU" smtClean="0"/>
              <a:t>а</a:t>
            </a:r>
            <a:r>
              <a:rPr altLang="en-US" dirty="0" lang="ru-RU" smtClean="0"/>
              <a:t>н</a:t>
            </a:r>
            <a:r>
              <a:rPr altLang="en-US" dirty="0" lang="ru-RU" smtClean="0"/>
              <a:t>о</a:t>
            </a:r>
            <a:r>
              <a:rPr altLang="en-US" dirty="0" lang="ru-RU" smtClean="0"/>
              <a:t>в</a:t>
            </a:r>
            <a:r>
              <a:rPr altLang="en-US" dirty="0" lang="ru-RU" smtClean="0"/>
              <a:t>и</a:t>
            </a:r>
            <a:r>
              <a:rPr altLang="en-US" dirty="0" lang="ru-RU" smtClean="0"/>
              <a:t>ч</a:t>
            </a:r>
            <a:br>
              <a:rPr dirty="0" lang="ru-RU" smtClean="0"/>
            </a:br>
            <a:r>
              <a:rPr dirty="0" lang="ru-RU" smtClean="0"/>
              <a:t>Студент</a:t>
            </a:r>
            <a:r>
              <a:rPr altLang="en-US" dirty="0" lang="ru-RU" smtClean="0"/>
              <a:t>ы</a:t>
            </a:r>
            <a:r>
              <a:rPr dirty="0" lang="ru-RU" smtClean="0"/>
              <a:t> группы:</a:t>
            </a:r>
            <a:r>
              <a:rPr dirty="0" lang="en-US" smtClean="0"/>
              <a:t> </a:t>
            </a:r>
            <a:r>
              <a:rPr dirty="0" lang="en-US" smtClean="0"/>
              <a:t>3</a:t>
            </a:r>
            <a:r>
              <a:rPr altLang="en-US" dirty="0" lang="ru-RU" smtClean="0"/>
              <a:t>И</a:t>
            </a:r>
            <a:r>
              <a:rPr altLang="en-US" dirty="0" lang="ru-RU" smtClean="0"/>
              <a:t>С</a:t>
            </a:r>
            <a:r>
              <a:rPr altLang="en-US" dirty="0" lang="ru-RU" smtClean="0"/>
              <a:t>П</a:t>
            </a:r>
            <a:r>
              <a:rPr altLang="en-US" dirty="0" lang="en-US" smtClean="0"/>
              <a:t>9-21</a:t>
            </a:r>
            <a:endParaRPr dirty="0"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1327869" y="2067339"/>
            <a:ext cx="9199659" cy="1158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Цель:</a:t>
            </a:r>
            <a:endParaRPr dirty="0" lang="ru-RU" smtClean="0">
              <a:solidFill>
                <a:srgbClr val="FF0000"/>
              </a:solidFill>
            </a:endParaRPr>
          </a:p>
          <a:p>
            <a:r>
              <a:rPr dirty="0" lang="ru-RU" smtClean="0"/>
              <a:t>Разработать приложение </a:t>
            </a:r>
            <a:r>
              <a:rPr dirty="0" lang="ru-RU" smtClean="0">
                <a:solidFill>
                  <a:srgbClr val="FF0000"/>
                </a:solidFill>
              </a:rPr>
              <a:t>…, используя полученные навыки для автоматизации работы…;</a:t>
            </a:r>
          </a:p>
          <a:p>
            <a:endParaRPr dirty="0"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"/>
          <p:cNvSpPr txBox="1"/>
          <p:nvPr/>
        </p:nvSpPr>
        <p:spPr>
          <a:xfrm>
            <a:off x="3045350" y="1820849"/>
            <a:ext cx="4540194" cy="1424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Целевая аудитория:</a:t>
            </a:r>
            <a:br>
              <a:rPr dirty="0" lang="ru-RU" smtClean="0">
                <a:solidFill>
                  <a:srgbClr val="FF0000"/>
                </a:solidFill>
              </a:rPr>
            </a:br>
            <a:r>
              <a:rPr dirty="0" lang="ru-RU" smtClean="0">
                <a:solidFill>
                  <a:srgbClr val="FF0000"/>
                </a:solidFill>
              </a:rPr>
              <a:t/>
            </a:r>
            <a:br>
              <a:rPr dirty="0" lang="ru-RU" smtClean="0">
                <a:solidFill>
                  <a:srgbClr val="FF0000"/>
                </a:solidFill>
              </a:rPr>
            </a:br>
            <a:r>
              <a:rPr dirty="0" lang="ru-RU" smtClean="0">
                <a:solidFill>
                  <a:srgbClr val="FF0000"/>
                </a:solidFill>
              </a:rPr>
              <a:t>Приложение рассчитано для пользователей возрастом от 15 до 35 лет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"/>
          <p:cNvSpPr txBox="1"/>
          <p:nvPr/>
        </p:nvSpPr>
        <p:spPr>
          <a:xfrm>
            <a:off x="2274073" y="1375576"/>
            <a:ext cx="6989197" cy="382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Актуальность темы:</a:t>
            </a:r>
          </a:p>
          <a:p>
            <a:endParaRPr dirty="0" lang="ru-RU"/>
          </a:p>
          <a:p>
            <a:r>
              <a:rPr altLang="en-US" dirty="0" lang="ru-RU" smtClean="0">
                <a:solidFill>
                  <a:srgbClr val="FF0000"/>
                </a:solidFill>
              </a:rPr>
              <a:t>Установлено, что компьютерные игры оказывают значительное влияние на мировосприятие, мироощущение, миропонимание современного человека, становятся не только объектами культурного досуга, но и новой профессиональной деятельностью.</a:t>
            </a:r>
            <a:endParaRPr altLang="en-US" lang="zh-CN"/>
          </a:p>
          <a:p>
            <a:endParaRPr dirty="0" lang="ru-RU"/>
          </a:p>
          <a:p>
            <a:r>
              <a:rPr dirty="0" lang="ru-RU" smtClean="0"/>
              <a:t>(В </a:t>
            </a:r>
            <a:r>
              <a:rPr dirty="0" lang="ru-RU"/>
              <a:t>актуальности необходимо указать, почему изучение выбранной темы является актуальным, т. е. обосновать выбор темы для написания проекта, кратко раскрыть ее суть, а также ответить на вопрос, почему необходимо изучать выбранную тему, в чем ее </a:t>
            </a:r>
            <a:r>
              <a:rPr dirty="0" lang="ru-RU" smtClean="0"/>
              <a:t>важность. Использовать слово «актуальность» нельзя.)</a:t>
            </a:r>
            <a:endParaRPr dirty="0"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"/>
          <p:cNvSpPr txBox="1"/>
          <p:nvPr/>
        </p:nvSpPr>
        <p:spPr>
          <a:xfrm>
            <a:off x="1137037" y="1224500"/>
            <a:ext cx="9573371" cy="275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Задачи:</a:t>
            </a:r>
          </a:p>
          <a:p>
            <a:endParaRPr dirty="0" lang="ru-RU"/>
          </a:p>
          <a:p>
            <a:r>
              <a:rPr dirty="0" lang="ru-RU" smtClean="0">
                <a:solidFill>
                  <a:srgbClr val="FF0000"/>
                </a:solidFill>
              </a:rPr>
              <a:t>1. </a:t>
            </a:r>
            <a:r>
              <a:rPr altLang="en-US" dirty="0" lang="ru-RU" smtClean="0">
                <a:solidFill>
                  <a:srgbClr val="FF0000"/>
                </a:solidFill>
              </a:rPr>
              <a:t>С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з</a:t>
            </a:r>
            <a:r>
              <a:rPr altLang="en-US" dirty="0" lang="ru-RU" smtClean="0">
                <a:solidFill>
                  <a:srgbClr val="FF0000"/>
                </a:solidFill>
              </a:rPr>
              <a:t>д</a:t>
            </a:r>
            <a:r>
              <a:rPr altLang="en-US" dirty="0" lang="ru-RU" smtClean="0">
                <a:solidFill>
                  <a:srgbClr val="FF0000"/>
                </a:solidFill>
              </a:rPr>
              <a:t>а</a:t>
            </a:r>
            <a:r>
              <a:rPr altLang="en-US" dirty="0" lang="ru-RU" smtClean="0">
                <a:solidFill>
                  <a:srgbClr val="FF0000"/>
                </a:solidFill>
              </a:rPr>
              <a:t>т</a:t>
            </a:r>
            <a:r>
              <a:rPr altLang="en-US" dirty="0" lang="ru-RU" smtClean="0">
                <a:solidFill>
                  <a:srgbClr val="FF0000"/>
                </a:solidFill>
              </a:rPr>
              <a:t>ь</a:t>
            </a:r>
            <a:r>
              <a:rPr altLang="en-US" dirty="0" lang="en-US" smtClean="0">
                <a:solidFill>
                  <a:srgbClr val="FF0000"/>
                </a:solidFill>
              </a:rPr>
              <a:t> </a:t>
            </a:r>
            <a:r>
              <a:rPr altLang="en-US" dirty="0" lang="ru-RU" smtClean="0">
                <a:solidFill>
                  <a:srgbClr val="FF0000"/>
                </a:solidFill>
              </a:rPr>
              <a:t>с</a:t>
            </a:r>
            <a:r>
              <a:rPr altLang="en-US" dirty="0" lang="ru-RU" smtClean="0">
                <a:solidFill>
                  <a:srgbClr val="FF0000"/>
                </a:solidFill>
              </a:rPr>
              <a:t>п</a:t>
            </a:r>
            <a:r>
              <a:rPr altLang="en-US" dirty="0" lang="ru-RU" smtClean="0">
                <a:solidFill>
                  <a:srgbClr val="FF0000"/>
                </a:solidFill>
              </a:rPr>
              <a:t>р</a:t>
            </a:r>
            <a:r>
              <a:rPr altLang="en-US" dirty="0" lang="ru-RU" smtClean="0">
                <a:solidFill>
                  <a:srgbClr val="FF0000"/>
                </a:solidFill>
              </a:rPr>
              <a:t>а</a:t>
            </a:r>
            <a:r>
              <a:rPr altLang="en-US" dirty="0" lang="ru-RU" smtClean="0">
                <a:solidFill>
                  <a:srgbClr val="FF0000"/>
                </a:solidFill>
              </a:rPr>
              <a:t>й</a:t>
            </a:r>
            <a:r>
              <a:rPr altLang="en-US" dirty="0" lang="ru-RU" smtClean="0">
                <a:solidFill>
                  <a:srgbClr val="FF0000"/>
                </a:solidFill>
              </a:rPr>
              <a:t>т</a:t>
            </a:r>
            <a:r>
              <a:rPr altLang="en-US" dirty="0" lang="ru-RU" smtClean="0">
                <a:solidFill>
                  <a:srgbClr val="FF0000"/>
                </a:solidFill>
              </a:rPr>
              <a:t>ы</a:t>
            </a:r>
            <a:endParaRPr altLang="en-US" lang="zh-CN"/>
          </a:p>
          <a:p>
            <a:r>
              <a:rPr dirty="0" lang="ru-RU" smtClean="0">
                <a:solidFill>
                  <a:srgbClr val="FF0000"/>
                </a:solidFill>
              </a:rPr>
              <a:t>2. </a:t>
            </a:r>
            <a:r>
              <a:rPr altLang="en-US" dirty="0" lang="ru-RU" smtClean="0">
                <a:solidFill>
                  <a:srgbClr val="FF0000"/>
                </a:solidFill>
              </a:rPr>
              <a:t>П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д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б</a:t>
            </a:r>
            <a:r>
              <a:rPr altLang="en-US" dirty="0" lang="ru-RU" smtClean="0">
                <a:solidFill>
                  <a:srgbClr val="FF0000"/>
                </a:solidFill>
              </a:rPr>
              <a:t>р</a:t>
            </a:r>
            <a:r>
              <a:rPr altLang="en-US" dirty="0" lang="ru-RU" smtClean="0">
                <a:solidFill>
                  <a:srgbClr val="FF0000"/>
                </a:solidFill>
              </a:rPr>
              <a:t>а</a:t>
            </a:r>
            <a:r>
              <a:rPr altLang="en-US" dirty="0" lang="ru-RU" smtClean="0">
                <a:solidFill>
                  <a:srgbClr val="FF0000"/>
                </a:solidFill>
              </a:rPr>
              <a:t>т</a:t>
            </a:r>
            <a:r>
              <a:rPr altLang="en-US" dirty="0" lang="ru-RU" smtClean="0">
                <a:solidFill>
                  <a:srgbClr val="FF0000"/>
                </a:solidFill>
              </a:rPr>
              <a:t>ь</a:t>
            </a:r>
            <a:r>
              <a:rPr altLang="en-US" dirty="0" lang="en-US" smtClean="0">
                <a:solidFill>
                  <a:srgbClr val="FF0000"/>
                </a:solidFill>
              </a:rPr>
              <a:t> </a:t>
            </a:r>
            <a:r>
              <a:rPr altLang="en-US" dirty="0" lang="ru-RU" smtClean="0">
                <a:solidFill>
                  <a:srgbClr val="FF0000"/>
                </a:solidFill>
              </a:rPr>
              <a:t>з</a:t>
            </a:r>
            <a:r>
              <a:rPr altLang="en-US" dirty="0" lang="ru-RU" smtClean="0">
                <a:solidFill>
                  <a:srgbClr val="FF0000"/>
                </a:solidFill>
              </a:rPr>
              <a:t>в</a:t>
            </a:r>
            <a:r>
              <a:rPr altLang="en-US" dirty="0" lang="ru-RU" smtClean="0">
                <a:solidFill>
                  <a:srgbClr val="FF0000"/>
                </a:solidFill>
              </a:rPr>
              <a:t>у</a:t>
            </a:r>
            <a:r>
              <a:rPr altLang="en-US" dirty="0" lang="ru-RU" smtClean="0">
                <a:solidFill>
                  <a:srgbClr val="FF0000"/>
                </a:solidFill>
              </a:rPr>
              <a:t>к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в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е</a:t>
            </a:r>
            <a:r>
              <a:rPr altLang="en-US" dirty="0" lang="en-US" smtClean="0">
                <a:solidFill>
                  <a:srgbClr val="FF0000"/>
                </a:solidFill>
              </a:rPr>
              <a:t> </a:t>
            </a:r>
            <a:r>
              <a:rPr altLang="en-US" dirty="0" lang="ru-RU" smtClean="0">
                <a:solidFill>
                  <a:srgbClr val="FF0000"/>
                </a:solidFill>
              </a:rPr>
              <a:t>с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п</a:t>
            </a:r>
            <a:r>
              <a:rPr altLang="en-US" dirty="0" lang="ru-RU" smtClean="0">
                <a:solidFill>
                  <a:srgbClr val="FF0000"/>
                </a:solidFill>
              </a:rPr>
              <a:t>р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в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ж</a:t>
            </a:r>
            <a:r>
              <a:rPr altLang="en-US" dirty="0" lang="ru-RU" smtClean="0">
                <a:solidFill>
                  <a:srgbClr val="FF0000"/>
                </a:solidFill>
              </a:rPr>
              <a:t>д</a:t>
            </a:r>
            <a:r>
              <a:rPr altLang="en-US" dirty="0" lang="ru-RU" smtClean="0">
                <a:solidFill>
                  <a:srgbClr val="FF0000"/>
                </a:solidFill>
              </a:rPr>
              <a:t>е</a:t>
            </a:r>
            <a:r>
              <a:rPr altLang="en-US" dirty="0" lang="ru-RU" smtClean="0">
                <a:solidFill>
                  <a:srgbClr val="FF0000"/>
                </a:solidFill>
              </a:rPr>
              <a:t>н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е</a:t>
            </a:r>
            <a:endParaRPr altLang="en-US" lang="zh-CN"/>
          </a:p>
          <a:p>
            <a:r>
              <a:rPr dirty="0" lang="ru-RU" smtClean="0">
                <a:solidFill>
                  <a:srgbClr val="FF0000"/>
                </a:solidFill>
              </a:rPr>
              <a:t>3. </a:t>
            </a:r>
            <a:r>
              <a:rPr altLang="en-US" dirty="0" lang="ru-RU" smtClean="0">
                <a:solidFill>
                  <a:srgbClr val="FF0000"/>
                </a:solidFill>
              </a:rPr>
              <a:t>Н</a:t>
            </a:r>
            <a:r>
              <a:rPr altLang="en-US" dirty="0" lang="ru-RU" smtClean="0">
                <a:solidFill>
                  <a:srgbClr val="FF0000"/>
                </a:solidFill>
              </a:rPr>
              <a:t>а</a:t>
            </a:r>
            <a:r>
              <a:rPr altLang="en-US" dirty="0" lang="ru-RU" smtClean="0">
                <a:solidFill>
                  <a:srgbClr val="FF0000"/>
                </a:solidFill>
              </a:rPr>
              <a:t>с</a:t>
            </a:r>
            <a:r>
              <a:rPr altLang="en-US" dirty="0" lang="ru-RU" smtClean="0">
                <a:solidFill>
                  <a:srgbClr val="FF0000"/>
                </a:solidFill>
              </a:rPr>
              <a:t>т</a:t>
            </a:r>
            <a:r>
              <a:rPr altLang="en-US" dirty="0" lang="ru-RU" smtClean="0">
                <a:solidFill>
                  <a:srgbClr val="FF0000"/>
                </a:solidFill>
              </a:rPr>
              <a:t>р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т</a:t>
            </a:r>
            <a:r>
              <a:rPr altLang="en-US" dirty="0" lang="ru-RU" smtClean="0">
                <a:solidFill>
                  <a:srgbClr val="FF0000"/>
                </a:solidFill>
              </a:rPr>
              <a:t>ь</a:t>
            </a:r>
            <a:r>
              <a:rPr altLang="en-US" dirty="0" lang="en-US" smtClean="0">
                <a:solidFill>
                  <a:srgbClr val="FF0000"/>
                </a:solidFill>
              </a:rPr>
              <a:t> </a:t>
            </a:r>
            <a:r>
              <a:rPr altLang="en-US" dirty="0" lang="ru-RU" smtClean="0">
                <a:solidFill>
                  <a:srgbClr val="FF0000"/>
                </a:solidFill>
              </a:rPr>
              <a:t>л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г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к</a:t>
            </a:r>
            <a:r>
              <a:rPr altLang="en-US" dirty="0" lang="ru-RU" smtClean="0">
                <a:solidFill>
                  <a:srgbClr val="FF0000"/>
                </a:solidFill>
              </a:rPr>
              <a:t>у</a:t>
            </a:r>
            <a:r>
              <a:rPr altLang="en-US" dirty="0" lang="en-US" smtClean="0">
                <a:solidFill>
                  <a:srgbClr val="FF0000"/>
                </a:solidFill>
              </a:rPr>
              <a:t> </a:t>
            </a:r>
            <a:r>
              <a:rPr altLang="en-US" dirty="0" lang="ru-RU" smtClean="0">
                <a:solidFill>
                  <a:srgbClr val="FF0000"/>
                </a:solidFill>
              </a:rPr>
              <a:t>п</a:t>
            </a:r>
            <a:r>
              <a:rPr altLang="en-US" dirty="0" lang="ru-RU" smtClean="0">
                <a:solidFill>
                  <a:srgbClr val="FF0000"/>
                </a:solidFill>
              </a:rPr>
              <a:t>р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л</a:t>
            </a:r>
            <a:r>
              <a:rPr altLang="en-US" dirty="0" lang="ru-RU" smtClean="0">
                <a:solidFill>
                  <a:srgbClr val="FF0000"/>
                </a:solidFill>
              </a:rPr>
              <a:t>о</a:t>
            </a:r>
            <a:r>
              <a:rPr altLang="en-US" dirty="0" lang="ru-RU" smtClean="0">
                <a:solidFill>
                  <a:srgbClr val="FF0000"/>
                </a:solidFill>
              </a:rPr>
              <a:t>ж</a:t>
            </a:r>
            <a:r>
              <a:rPr altLang="en-US" dirty="0" lang="ru-RU" smtClean="0">
                <a:solidFill>
                  <a:srgbClr val="FF0000"/>
                </a:solidFill>
              </a:rPr>
              <a:t>е</a:t>
            </a:r>
            <a:r>
              <a:rPr altLang="en-US" dirty="0" lang="ru-RU" smtClean="0">
                <a:solidFill>
                  <a:srgbClr val="FF0000"/>
                </a:solidFill>
              </a:rPr>
              <a:t>н</a:t>
            </a:r>
            <a:r>
              <a:rPr altLang="en-US" dirty="0" lang="ru-RU" smtClean="0">
                <a:solidFill>
                  <a:srgbClr val="FF0000"/>
                </a:solidFill>
              </a:rPr>
              <a:t>и</a:t>
            </a:r>
            <a:r>
              <a:rPr altLang="en-US" dirty="0" lang="ru-RU" smtClean="0">
                <a:solidFill>
                  <a:srgbClr val="FF0000"/>
                </a:solidFill>
              </a:rPr>
              <a:t>я</a:t>
            </a:r>
            <a:endParaRPr altLang="en-US" lang="zh-CN"/>
          </a:p>
          <a:p>
            <a:endParaRPr dirty="0" lang="ru-RU"/>
          </a:p>
          <a:p>
            <a:endParaRPr dirty="0" lang="ru-RU" smtClean="0"/>
          </a:p>
          <a:p>
            <a:r>
              <a:rPr dirty="0" lang="ru-RU" smtClean="0"/>
              <a:t>(Задачи </a:t>
            </a:r>
            <a:r>
              <a:rPr dirty="0" lang="ru-RU"/>
              <a:t>проекта — это то, чего вы планируете достигнуть по его окончании. К их числу можно отнести ожидаемые результаты и материалы или менее осязаемые цели, например повышение продуктивности или мотивации</a:t>
            </a:r>
            <a:r>
              <a:rPr dirty="0" lang="ru-RU" smtClean="0"/>
              <a:t>.)</a:t>
            </a:r>
            <a:endParaRPr dirty="0"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"/>
          <p:cNvSpPr txBox="1"/>
          <p:nvPr/>
        </p:nvSpPr>
        <p:spPr>
          <a:xfrm>
            <a:off x="1391478" y="1288111"/>
            <a:ext cx="926327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Этапы разработки:</a:t>
            </a:r>
          </a:p>
          <a:p>
            <a:endParaRPr dirty="0" lang="ru-RU"/>
          </a:p>
          <a:p>
            <a:pPr indent="-342900" marL="342900">
              <a:buAutoNum type="arabicPeriod"/>
            </a:pPr>
            <a:r>
              <a:rPr dirty="0" lang="ru-RU" smtClean="0"/>
              <a:t>Анализ предметной области;</a:t>
            </a:r>
          </a:p>
          <a:p>
            <a:pPr indent="-342900" marL="342900">
              <a:buAutoNum type="arabicPeriod"/>
            </a:pPr>
            <a:r>
              <a:rPr dirty="0" lang="ru-RU" smtClean="0"/>
              <a:t>Постановка целей и задач;</a:t>
            </a:r>
          </a:p>
          <a:p>
            <a:pPr indent="-342900" marL="342900">
              <a:buAutoNum type="arabicPeriod"/>
            </a:pPr>
            <a:r>
              <a:rPr dirty="0" lang="ru-RU" smtClean="0"/>
              <a:t>Разработка логики (это могут быть </a:t>
            </a:r>
            <a:r>
              <a:rPr dirty="0" lang="en-US" smtClean="0"/>
              <a:t>use-case, </a:t>
            </a:r>
            <a:r>
              <a:rPr dirty="0" lang="en-US" err="1" smtClean="0"/>
              <a:t>bpmn</a:t>
            </a:r>
            <a:r>
              <a:rPr dirty="0" lang="en-US" smtClean="0"/>
              <a:t>, user-story</a:t>
            </a:r>
            <a:r>
              <a:rPr dirty="0" lang="ru-RU" smtClean="0"/>
              <a:t> диаграммы);</a:t>
            </a:r>
          </a:p>
          <a:p>
            <a:pPr indent="-342900" marL="342900">
              <a:buAutoNum type="arabicPeriod"/>
            </a:pPr>
            <a:r>
              <a:rPr dirty="0" lang="ru-RU" smtClean="0"/>
              <a:t>Приложение;</a:t>
            </a:r>
          </a:p>
          <a:p>
            <a:pPr indent="-342900" marL="342900">
              <a:buAutoNum type="arabicPeriod"/>
            </a:pPr>
            <a:r>
              <a:rPr dirty="0" lang="ru-RU" smtClean="0"/>
              <a:t>Презентация проекта;</a:t>
            </a:r>
          </a:p>
          <a:p>
            <a:pPr indent="-342900" marL="342900">
              <a:buAutoNum type="arabicPeriod"/>
            </a:pPr>
            <a:endParaRPr dirty="0"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1"/>
          <p:cNvSpPr txBox="1"/>
          <p:nvPr/>
        </p:nvSpPr>
        <p:spPr>
          <a:xfrm>
            <a:off x="1900362" y="1240403"/>
            <a:ext cx="8094428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Какую СУБД выбрали?</a:t>
            </a:r>
            <a:br>
              <a:rPr dirty="0" lang="ru-RU" smtClean="0"/>
            </a:br>
            <a:r>
              <a:rPr dirty="0" lang="ru-RU" smtClean="0"/>
              <a:t>Какой язык приложения выбрали? Где будет писаться приложение?</a:t>
            </a:r>
          </a:p>
          <a:p>
            <a:r>
              <a:rPr dirty="0" lang="ru-RU" smtClean="0"/>
              <a:t>Если будет макет дизайна, то в какой программе был сделан?</a:t>
            </a:r>
          </a:p>
          <a:p>
            <a:r>
              <a:rPr dirty="0" lang="ru-RU" smtClean="0"/>
              <a:t>Где создавались схемы и структуры БД? Или где сразу создавалась БД с данными?</a:t>
            </a:r>
            <a:endParaRPr dirty="0"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1"/>
          <p:cNvSpPr txBox="1"/>
          <p:nvPr/>
        </p:nvSpPr>
        <p:spPr>
          <a:xfrm>
            <a:off x="2568271" y="2115047"/>
            <a:ext cx="6551875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ru-RU" smtClean="0"/>
              <a:t>Скриншот схемы(</a:t>
            </a:r>
            <a:r>
              <a:rPr dirty="0" lang="en-US" smtClean="0"/>
              <a:t>use-case, user-story, </a:t>
            </a:r>
            <a:r>
              <a:rPr dirty="0" lang="en-US" err="1" smtClean="0"/>
              <a:t>bpmn</a:t>
            </a:r>
            <a:r>
              <a:rPr dirty="0" lang="en-US" smtClean="0"/>
              <a:t>) (1 </a:t>
            </a:r>
            <a:r>
              <a:rPr dirty="0" lang="ru-RU" smtClean="0"/>
              <a:t>слайд);</a:t>
            </a:r>
            <a:br>
              <a:rPr dirty="0" lang="ru-RU" smtClean="0"/>
            </a:br>
            <a:r>
              <a:rPr dirty="0" lang="ru-RU" smtClean="0"/>
              <a:t>Скриншоты макетов (1-3 слайда);</a:t>
            </a:r>
            <a:br>
              <a:rPr dirty="0" lang="ru-RU" smtClean="0"/>
            </a:br>
            <a:r>
              <a:rPr dirty="0" lang="ru-RU" smtClean="0"/>
              <a:t>Скриншоты БД (1-2 слайда);</a:t>
            </a:r>
            <a:br>
              <a:rPr dirty="0" lang="ru-RU" smtClean="0"/>
            </a:br>
            <a:r>
              <a:rPr dirty="0" lang="ru-RU" smtClean="0"/>
              <a:t>Скриншоты разработки приложения (3-4 слайда с кодом);</a:t>
            </a:r>
            <a:br>
              <a:rPr dirty="0" lang="ru-RU" smtClean="0"/>
            </a:br>
            <a:r>
              <a:rPr dirty="0" lang="ru-RU" smtClean="0"/>
              <a:t>Скриншоты готового приложения(1-4),либо запись экрана, как оно работает;</a:t>
            </a:r>
            <a:endParaRPr dirty="0"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Защита индивидуального проекта на тему: «ТЕМА»</dc:title>
  <dc:creator>Student</dc:creator>
  <cp:lastModifiedBy>Student</cp:lastModifiedBy>
  <dcterms:created xsi:type="dcterms:W3CDTF">2023-10-25T17:10:34Z</dcterms:created>
  <dcterms:modified xsi:type="dcterms:W3CDTF">2024-05-04T08:33:30Z</dcterms:modified>
</cp:coreProperties>
</file>