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B129D-574A-4BA4-951D-110836DB6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B21A7A-2594-42CD-A3DC-555BA46D8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96B27-36DE-4D64-B0A6-D209001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2DDFC-E230-4D4E-A4B1-4ED3859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87B35-46A2-4D50-90C5-385B9276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4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008B-C40D-48D4-9BF8-47380B16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A2F98-1F69-4DC2-9146-BEB128B7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9D369-FCC5-448F-8262-66B4AF9D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A1201-CDA2-4159-820C-A4244AAE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735DB-0435-4DF0-A59B-E32B1312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6D700A-D2B8-453D-A4D7-E11331D4E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20D5E4-5332-4D28-A488-4D8A59414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05C5EC-7D17-4AF5-B8F2-50B568ED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7FC2A-218B-4918-9194-58CB9606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69AB2-24F8-455A-AB64-C2AB8F64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4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99B35-BFED-4763-BEB2-D2EEBD1F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03DE1-C3D3-4D94-8F60-E1F7CBED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4147D-F58C-4404-AEA0-A53B7A77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A539A-153C-48A5-B6D8-5F23F8EA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460A3-E2F0-4D15-8F66-3041458E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9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04482-F455-4F6F-867A-6FBAD7EE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11417E-044D-4F92-80B4-C558CEB8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4B646C-0E87-451C-B495-48C3D90C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FAEBB-77A2-4D6A-8C69-FA98A91F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36761-317E-4502-ADAA-716978F2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3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88C11-FDCA-47A7-937C-086A7030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FFFB5-9E19-4C8E-9DAE-1BD180926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4F6F3F-040E-48A7-B988-AE756DCD3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6671DE-536A-4236-BF31-270D0E22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241280-5041-4A7A-AC5F-BE645C2C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40AD1-C1B9-41B7-AF0F-043A8DE5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5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313B9-C152-41F8-8DA0-36E18BEF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9E3D06-1760-464D-9C23-7E766394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5A7696-F41D-42A8-9EE1-AA19894ED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D9C3C-1A86-4ACF-8C26-A40EB24D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0B155A-BF5D-457E-9AE7-7ABE12E40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470215-FC94-43D9-8E59-032C8FAB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C3EDFA-D410-4B3B-BCF4-EE40CC66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7096A2-73CD-4744-812B-92987C2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42DD9-BC8D-4C49-B3A1-C3CFE1B2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B72163-C315-49FC-A960-709F7C01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A7B26E-4B96-4A53-93B3-99E9D77F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8D2900-0D60-43CB-BBF2-B50E1FCD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E687EB-FCBE-4CE9-93AD-FC1F1E06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3ACDFD-A301-4AD6-9F20-7ACCB354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B43C5E-A0C6-4033-816D-1A281E3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85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E87C4-EFAB-4DDA-9D2A-7E8FA232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CDA70-3317-4D9A-9E04-B6195571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556704-AAA4-4F4E-A8A4-30DAA773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443035-0A70-405A-9E4D-4F92539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B76FC-C6E1-4873-AB4F-2E3DF3B6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5D1E9F-6980-4A25-87EC-46C7D4CD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60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F3D6A-F036-448B-AF1C-C0681969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7B31CA-4E82-46F0-8FF9-3DF02F0D0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88518-0EFE-41E4-97D5-51700F99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63B7F0-00B7-4164-B568-EDED81E0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F424B-A1C6-43A4-B46D-263E6C59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59DAC3-642D-4DEA-960C-E781D79A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3AD4D-4D2A-45B4-A427-60C33154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36E1DF-8638-400B-9FC3-9E608EC4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F17E21-5092-4AA6-BB9F-F2204FAF3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0F5F-B6F3-4C78-A16C-4AE7343531A4}" type="datetimeFigureOut">
              <a:rPr lang="ru-RU" smtClean="0"/>
              <a:t>13.10.2021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01AD07-8C7A-448E-9A77-D57F767BA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173F1-8355-4331-A210-46926FFD4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F0D7-3815-49A5-8D36-8FA313E1AA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F67FE-04FD-4DFD-AD9D-50D71022F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Защитное заземление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D9F04-00B9-47B1-B067-2E20259CF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Назначение и принцип действия. Области применения. Когда нельзя заземлять.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C96CC-C6F6-4129-91A7-A786AEE29086}"/>
              </a:ext>
            </a:extLst>
          </p:cNvPr>
          <p:cNvSpPr txBox="1"/>
          <p:nvPr/>
        </p:nvSpPr>
        <p:spPr>
          <a:xfrm>
            <a:off x="4263131" y="5984214"/>
            <a:ext cx="366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Мирончик Павел, 8382</a:t>
            </a:r>
          </a:p>
        </p:txBody>
      </p:sp>
    </p:spTree>
    <p:extLst>
      <p:ext uri="{BB962C8B-B14F-4D97-AF65-F5344CB8AC3E}">
        <p14:creationId xmlns:p14="http://schemas.microsoft.com/office/powerpoint/2010/main" val="46275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31E3F-352C-47B2-8ADD-125FD033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F3F3F-1B58-4648-8234-91A24AC2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Защитное заземление обеспечивает защиту электроустановки и оборудования, а также защиту людей от воздействия опасных напряжений и токов, могущих возникнуть при поломках, неправильной эксплуатации техники - в аварийном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198641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90D4F-ECF1-4DA5-BF76-D9BF4575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16697" cy="1325563"/>
          </a:xfrm>
        </p:spPr>
        <p:txBody>
          <a:bodyPr/>
          <a:lstStyle/>
          <a:p>
            <a:r>
              <a:rPr lang="ru-RU" dirty="0"/>
              <a:t>Принцип действия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29648-929A-4EDA-9E58-6F5F3BE3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669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Все нетоковедущие токопроводящие части, которые могут оказаться под напряжением вследствие замыкания на корпус или по другим причинам (разряд молнии, индуктивное влияние соседних токоведущих частей и др.) соединяются с землей или ее эквивалентом.</a:t>
            </a:r>
          </a:p>
          <a:p>
            <a:pPr marL="0" indent="0">
              <a:buNone/>
            </a:pPr>
            <a:r>
              <a:rPr lang="ru-RU" dirty="0"/>
              <a:t>В результате обеспечивается уравнивание и выравнивание напряжений а также отвод опасных токов в землю.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87F140-C3FA-4F8B-AE03-A6A70EC0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42043"/>
            <a:ext cx="4276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55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D7798-FC19-4852-9E14-2ED4C8F5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130F8-4FF2-4841-B153-6CB8BEA0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трехфазных трехпроводных сетях напряжения до 1000В переменного тока с изолированной нейтралью или изолированным выводом источника однофазного тока, а также в сетях постоянного тока с изолированной средней точкой обмоток источника тока. </a:t>
            </a:r>
          </a:p>
          <a:p>
            <a:r>
              <a:rPr lang="ru-RU" dirty="0"/>
              <a:t>В сетях напряжения выше 1000В переменного и постоянного тока с любым режимом нейтрали.</a:t>
            </a:r>
          </a:p>
          <a:p>
            <a:r>
              <a:rPr lang="ru-RU" dirty="0"/>
              <a:t>Во взрывоопасных зонах – всегда.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87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22B02-AD8E-487A-8E10-603C196F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DEA2D-599E-4FAF-9DCA-D3E354B86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 допускается использовать в качестве заземлителей трубопроводы горючих жидкостей, горючих или взрывоопасных газов и смесей и трубопроводов канализации и центрального отопления. Указанные ограничения не исключают необходимости присоединения таких трубопроводов к заземляющему устройству с целью уравнивания потенциалов.</a:t>
            </a:r>
          </a:p>
        </p:txBody>
      </p:sp>
    </p:spTree>
    <p:extLst>
      <p:ext uri="{BB962C8B-B14F-4D97-AF65-F5344CB8AC3E}">
        <p14:creationId xmlns:p14="http://schemas.microsoft.com/office/powerpoint/2010/main" val="3801653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200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Защитное заземление</vt:lpstr>
      <vt:lpstr>Назначение </vt:lpstr>
      <vt:lpstr>Принцип действия</vt:lpstr>
      <vt:lpstr>Области применения</vt:lpstr>
      <vt:lpstr>Запрещено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Защитное заземление</dc:title>
  <dc:creator>Павел Мирончик</dc:creator>
  <cp:lastModifiedBy>Павел Мирончик</cp:lastModifiedBy>
  <cp:revision>4</cp:revision>
  <dcterms:created xsi:type="dcterms:W3CDTF">2021-10-11T13:01:58Z</dcterms:created>
  <dcterms:modified xsi:type="dcterms:W3CDTF">2021-10-13T06:12:43Z</dcterms:modified>
</cp:coreProperties>
</file>