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3BC29-7283-4F83-BE1D-FC1FE1CC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07276"/>
            <a:ext cx="8825658" cy="1237170"/>
          </a:xfrm>
        </p:spPr>
        <p:txBody>
          <a:bodyPr/>
          <a:lstStyle/>
          <a:p>
            <a:pPr algn="ctr"/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Различия в нормировании количества вредных веществ в воздухе бытовых и промышленных помещений (зон). Способы и аппаратура контроля уровней загрязнения воздуха.</a:t>
            </a:r>
            <a:endParaRPr lang="ru-RU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2447E-945E-4BE8-9E89-18DF714E693E}"/>
              </a:ext>
            </a:extLst>
          </p:cNvPr>
          <p:cNvSpPr txBox="1"/>
          <p:nvPr/>
        </p:nvSpPr>
        <p:spPr>
          <a:xfrm>
            <a:off x="4718860" y="6221627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Мирончик Павел, 8382</a:t>
            </a:r>
          </a:p>
        </p:txBody>
      </p:sp>
    </p:spTree>
    <p:extLst>
      <p:ext uri="{BB962C8B-B14F-4D97-AF65-F5344CB8AC3E}">
        <p14:creationId xmlns:p14="http://schemas.microsoft.com/office/powerpoint/2010/main" val="218583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BB410-1135-4F26-BB51-F7B71FF5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Промышленные помещения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48273-3766-4D86-9E76-35EDD2D65E17}"/>
              </a:ext>
            </a:extLst>
          </p:cNvPr>
          <p:cNvSpPr txBox="1"/>
          <p:nvPr/>
        </p:nvSpPr>
        <p:spPr>
          <a:xfrm>
            <a:off x="646111" y="1406587"/>
            <a:ext cx="10899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ГН 2.2.5.3532-18 Предельно допустимые концентрации (ПДК) вредных веществ в воздухе рабочей зоны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742245-E953-4E52-AF8C-67E77C21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53" y="2346183"/>
            <a:ext cx="778069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CA523-F5D7-4C23-951B-C710B244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Бытовые помещения (зоны)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48525-BF88-45E2-A4CE-1E34CEA40222}"/>
              </a:ext>
            </a:extLst>
          </p:cNvPr>
          <p:cNvSpPr txBox="1"/>
          <p:nvPr/>
        </p:nvSpPr>
        <p:spPr>
          <a:xfrm>
            <a:off x="646111" y="1399085"/>
            <a:ext cx="10734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ГН 2.1.6.1338-03 Предельно допустимые концентрации (ПДК) загрязняющих веществ в атмосферном воздухе населенных мест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F9FB1-1C7F-4C61-BDA6-4F0226DB6F8C}"/>
              </a:ext>
            </a:extLst>
          </p:cNvPr>
          <p:cNvSpPr txBox="1"/>
          <p:nvPr/>
        </p:nvSpPr>
        <p:spPr>
          <a:xfrm>
            <a:off x="646111" y="2087798"/>
            <a:ext cx="8496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Предельно допустимые концентрации (ПДК) загрязняющих веществ в атмосферном воздухе населенных мест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Вещества, выброс которых в атмосферный воздух запрещен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31E9EA-4269-4825-B485-AD6789D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22" y="3429000"/>
            <a:ext cx="5989839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3582F-4689-44EC-B727-5741AC3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контроля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602-A0D4-44EB-A15D-7519994C0D20}"/>
              </a:ext>
            </a:extLst>
          </p:cNvPr>
          <p:cNvSpPr txBox="1"/>
          <p:nvPr/>
        </p:nvSpPr>
        <p:spPr>
          <a:xfrm>
            <a:off x="646111" y="1398446"/>
            <a:ext cx="108997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Аналитические лабораторные </a:t>
            </a:r>
            <a:r>
              <a:rPr lang="ru-RU" dirty="0"/>
              <a:t>методы контроля вредных веществ в воздухе - отбор проб с последующей доставкой и проведением их анализа в лабораторных условиях. Используются различные методы: </a:t>
            </a:r>
            <a:r>
              <a:rPr lang="ru-RU" dirty="0" err="1"/>
              <a:t>фотокалориметрии</a:t>
            </a:r>
            <a:r>
              <a:rPr lang="ru-RU" dirty="0"/>
              <a:t>, атомно-абсорбционной </a:t>
            </a:r>
            <a:r>
              <a:rPr lang="ru-RU" dirty="0" err="1"/>
              <a:t>спектрофотометрии</a:t>
            </a:r>
            <a:r>
              <a:rPr lang="ru-RU" dirty="0"/>
              <a:t>, </a:t>
            </a:r>
            <a:r>
              <a:rPr lang="ru-RU" dirty="0" err="1"/>
              <a:t>рентгенофлуоресцентный</a:t>
            </a:r>
            <a:r>
              <a:rPr lang="ru-RU" dirty="0"/>
              <a:t>, квазилинейчатых спектров люминесценции, потенциометрии, газовой хроматографии.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Экспрессные</a:t>
            </a:r>
            <a:r>
              <a:rPr lang="ru-RU" dirty="0"/>
              <a:t> методы - индикаторная трубка. Герметичная стеклянная трубка, заполненная твёрдым носителем, обработанным активным реагентом</a:t>
            </a:r>
            <a:r>
              <a:rPr lang="en-US" dirty="0"/>
              <a:t>. </a:t>
            </a:r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1. Простота метода и аппаратуры, что позволяет проводить анализ лицам, не имеющим специальной подготовки.</a:t>
            </a:r>
          </a:p>
          <a:p>
            <a:pPr lvl="1"/>
            <a:r>
              <a:rPr lang="ru-RU" dirty="0"/>
              <a:t>2. Быстрота проведения анализа и получение результатов непосредственно на месте отбора пробы воздуха.</a:t>
            </a:r>
          </a:p>
          <a:p>
            <a:pPr lvl="1"/>
            <a:r>
              <a:rPr lang="ru-RU" dirty="0"/>
              <a:t>3. Малая масса, комплектность и низкая стоимость аппаратуры.</a:t>
            </a:r>
          </a:p>
          <a:p>
            <a:pPr lvl="1"/>
            <a:r>
              <a:rPr lang="ru-RU" dirty="0"/>
              <a:t>4. Достаточная чувствительность и точность анализа; не требуются регулировка и настройка аппаратуры перед проведением анализов.</a:t>
            </a:r>
          </a:p>
          <a:p>
            <a:pPr lvl="1"/>
            <a:r>
              <a:rPr lang="ru-RU" dirty="0"/>
              <a:t>5. Не требуются источники электрической и тепловой энергии.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20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3582F-4689-44EC-B727-5741AC3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контроля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602-A0D4-44EB-A15D-7519994C0D20}"/>
              </a:ext>
            </a:extLst>
          </p:cNvPr>
          <p:cNvSpPr txBox="1"/>
          <p:nvPr/>
        </p:nvSpPr>
        <p:spPr>
          <a:xfrm>
            <a:off x="646111" y="1398446"/>
            <a:ext cx="108997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Активная дозиметрия</a:t>
            </a:r>
            <a:r>
              <a:rPr lang="ru-RU" dirty="0"/>
              <a:t>. Наилучшим способом оценки воздействия химических веществ на работающих является измерение их концентраций в зоне дыхания </a:t>
            </a:r>
            <a:r>
              <a:rPr lang="ru-RU" dirty="0" err="1"/>
              <a:t>путё</a:t>
            </a:r>
            <a:r>
              <a:rPr lang="ru-RU" dirty="0"/>
              <a:t> м отбора долговременных проб воздуха (в течение рабочей смены или 75 % её длительности) или путём последовательного отбора кратковременных (30 мин) проб с помощью индивидуальных пробоотборников автономного действия, небольшие размеры которых и масса позволяют прикреплять их к одежде без нарушения темпа труда.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Пассивная дозиметрия</a:t>
            </a:r>
            <a:r>
              <a:rPr lang="ru-RU" dirty="0"/>
              <a:t>. В отличие от так называемого активного отбора поглощение химических веществ пассивными дозиметрами происходит не за счет просасывания воздуха, а благодаря свободной диффузии веществ. В связи с этим пассивные дозиметры не требуют аспирационных устройств, имеют незначительную массу, экономичны, просты и удобны в работе. Дозиметры прикрепляют к одежде работающих, которую они носят в течение всей рабочей смены. По окончании отбора пассивные дозиметры отправляют в лабораторию для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37529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366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Различия в нормировании количества вредных веществ в воздухе бытовых и промышленных помещений (зон). Способы и аппаратура контроля уровней загрязнения воздуха.</vt:lpstr>
      <vt:lpstr>Промышленные помещения</vt:lpstr>
      <vt:lpstr>Бытовые помещения (зоны)</vt:lpstr>
      <vt:lpstr>Способы контроля</vt:lpstr>
      <vt:lpstr>Способы контроля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Различия в нормировании количества вредных веществ в воздухе бытовых и промышленных помещений (зон). Способы и аппаратура контроля уровней загрязнения воздуха.</dc:title>
  <dc:creator>Павел Мирончик</dc:creator>
  <cp:lastModifiedBy>Павел Мирончик</cp:lastModifiedBy>
  <cp:revision>1</cp:revision>
  <dcterms:created xsi:type="dcterms:W3CDTF">2021-12-21T16:34:25Z</dcterms:created>
  <dcterms:modified xsi:type="dcterms:W3CDTF">2021-12-21T19:05:46Z</dcterms:modified>
</cp:coreProperties>
</file>