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>
                <a:latin typeface="+mn-lt"/>
              </a:rPr>
              <a:t>Яндекс Лицей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dirty="0" err="1" smtClean="0">
                <a:latin typeface="+mn-lt"/>
              </a:rPr>
              <a:t>Shoolject</a:t>
            </a:r>
            <a:endParaRPr lang="ru-RU" sz="44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Подготовлен учеником Яндекс Лицея</a:t>
            </a:r>
          </a:p>
          <a:p>
            <a:r>
              <a:rPr lang="ru-RU" dirty="0" err="1" smtClean="0"/>
              <a:t>Цопой</a:t>
            </a:r>
            <a:r>
              <a:rPr lang="ru-RU" dirty="0" smtClean="0"/>
              <a:t> Павлом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/>
              <a:t>Создать бота для хранения информации для образовательных </a:t>
            </a:r>
            <a:r>
              <a:rPr lang="ru-RU" dirty="0" smtClean="0"/>
              <a:t>учреждений</a:t>
            </a:r>
          </a:p>
          <a:p>
            <a:r>
              <a:rPr lang="ru-RU" dirty="0" smtClean="0"/>
              <a:t>Задачи:</a:t>
            </a:r>
            <a:endParaRPr lang="ru-RU" dirty="0"/>
          </a:p>
          <a:p>
            <a:pPr lvl="1"/>
            <a:r>
              <a:rPr lang="ru-RU" dirty="0" smtClean="0"/>
              <a:t>Создать бота в </a:t>
            </a:r>
            <a:r>
              <a:rPr lang="en-US" dirty="0" smtClean="0"/>
              <a:t>Telegram</a:t>
            </a:r>
            <a:endParaRPr lang="ru-RU" dirty="0" smtClean="0"/>
          </a:p>
          <a:p>
            <a:pPr lvl="1"/>
            <a:r>
              <a:rPr lang="ru-RU" dirty="0" smtClean="0"/>
              <a:t>Добавить необходимые функции</a:t>
            </a:r>
          </a:p>
          <a:p>
            <a:pPr lvl="1"/>
            <a:r>
              <a:rPr lang="ru-RU" dirty="0" smtClean="0"/>
              <a:t>Добавить сохранение данных в базу</a:t>
            </a:r>
          </a:p>
          <a:p>
            <a:pPr lvl="1"/>
            <a:r>
              <a:rPr lang="ru-RU" dirty="0" smtClean="0"/>
              <a:t>Загрузить проект в </a:t>
            </a:r>
            <a:r>
              <a:rPr lang="en-US" dirty="0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60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Регистрация, добавление класса и учеников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73" y="1457326"/>
            <a:ext cx="2234564" cy="496570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3" y="1457326"/>
            <a:ext cx="2314575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Просмотр списка классов и студентов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0" y="1343025"/>
            <a:ext cx="2307430" cy="51276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348317"/>
            <a:ext cx="2305050" cy="51223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2" y="1343025"/>
            <a:ext cx="2307431" cy="5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Отметка и показ отсутствующих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49" y="1428750"/>
            <a:ext cx="2275998" cy="50577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427692"/>
            <a:ext cx="2276475" cy="5058833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78" y="1427692"/>
            <a:ext cx="2276474" cy="50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Остальные функции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06" y="609600"/>
            <a:ext cx="2689343" cy="5976320"/>
          </a:xfrm>
        </p:spPr>
      </p:pic>
    </p:spTree>
    <p:extLst>
      <p:ext uri="{BB962C8B-B14F-4D97-AF65-F5344CB8AC3E}">
        <p14:creationId xmlns:p14="http://schemas.microsoft.com/office/powerpoint/2010/main" val="389539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Сохранение данных в базы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3" y="1796065"/>
            <a:ext cx="5263513" cy="32492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85" y="1796065"/>
            <a:ext cx="6046611" cy="32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Использованные библиотеки. Литература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4545937"/>
          </a:xfrm>
        </p:spPr>
        <p:txBody>
          <a:bodyPr/>
          <a:lstStyle/>
          <a:p>
            <a:r>
              <a:rPr lang="ru-RU" dirty="0" smtClean="0"/>
              <a:t>В проекте использовались библиотеки:</a:t>
            </a:r>
          </a:p>
          <a:p>
            <a:pPr lvl="1"/>
            <a:r>
              <a:rPr lang="en-US" dirty="0"/>
              <a:t>telegram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smtClean="0"/>
              <a:t>sqlite3</a:t>
            </a:r>
          </a:p>
          <a:p>
            <a:r>
              <a:rPr lang="ru-RU" dirty="0" smtClean="0"/>
              <a:t>Использованная литература:</a:t>
            </a:r>
          </a:p>
          <a:p>
            <a:pPr lvl="1"/>
            <a:r>
              <a:rPr lang="ru-RU" dirty="0" smtClean="0"/>
              <a:t>Учебник Яндекс Лицея второй год</a:t>
            </a:r>
          </a:p>
          <a:p>
            <a:pPr lvl="1"/>
            <a:r>
              <a:rPr lang="ru-RU" dirty="0" smtClean="0"/>
              <a:t>Документация библиотеки </a:t>
            </a:r>
            <a:r>
              <a:rPr lang="en-US" dirty="0" smtClean="0"/>
              <a:t>telegram</a:t>
            </a:r>
            <a:endParaRPr lang="ru-RU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2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292" y="1994959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9263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90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Яндекс Лицей Shoolject</vt:lpstr>
      <vt:lpstr>Цели и задачи</vt:lpstr>
      <vt:lpstr>Регистрация, добавление класса и учеников</vt:lpstr>
      <vt:lpstr>Просмотр списка классов и студентов</vt:lpstr>
      <vt:lpstr>Отметка и показ отсутствующих</vt:lpstr>
      <vt:lpstr>Остальные функции</vt:lpstr>
      <vt:lpstr>Сохранение данных в базы</vt:lpstr>
      <vt:lpstr>Использованные библиотеки. Литература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Shoolject</dc:title>
  <dc:creator>Admin</dc:creator>
  <cp:lastModifiedBy>Admin</cp:lastModifiedBy>
  <cp:revision>6</cp:revision>
  <dcterms:created xsi:type="dcterms:W3CDTF">2023-04-24T18:00:11Z</dcterms:created>
  <dcterms:modified xsi:type="dcterms:W3CDTF">2023-04-25T09:23:40Z</dcterms:modified>
</cp:coreProperties>
</file>