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67" r:id="rId3"/>
    <p:sldId id="434" r:id="rId4"/>
    <p:sldId id="487" r:id="rId5"/>
    <p:sldId id="486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85" r:id="rId17"/>
    <p:sldId id="498" r:id="rId18"/>
    <p:sldId id="499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 Алексеев" initials="НА" lastIdx="1" clrIdx="0">
    <p:extLst>
      <p:ext uri="{19B8F6BF-5375-455C-9EA6-DF929625EA0E}">
        <p15:presenceInfo xmlns:p15="http://schemas.microsoft.com/office/powerpoint/2012/main" userId="ba66283bcb01e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11"/>
    <a:srgbClr val="34495B"/>
    <a:srgbClr val="262626"/>
    <a:srgbClr val="F1C40F"/>
    <a:srgbClr val="E74C3C"/>
    <a:srgbClr val="27305F"/>
    <a:srgbClr val="333333"/>
    <a:srgbClr val="CF649A"/>
    <a:srgbClr val="4472C4"/>
    <a:srgbClr val="FA5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50" y="5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2C20A89B-97AB-45E5-A76E-E98BCF056069}"/>
    <pc:docChg chg="undo redo custSel addSld delSld modSld sldOrd">
      <pc:chgData name="Никола Алексеев" userId="ba66283bcb01e904" providerId="LiveId" clId="{2C20A89B-97AB-45E5-A76E-E98BCF056069}" dt="2018-05-12T06:29:06.699" v="12920" actId="1076"/>
      <pc:docMkLst>
        <pc:docMk/>
      </pc:docMkLst>
      <pc:sldChg chg="modSp">
        <pc:chgData name="Никола Алексеев" userId="ba66283bcb01e904" providerId="LiveId" clId="{2C20A89B-97AB-45E5-A76E-E98BCF056069}" dt="2018-05-07T19:36:08.642" v="177" actId="20577"/>
        <pc:sldMkLst>
          <pc:docMk/>
          <pc:sldMk cId="2409336471" sldId="367"/>
        </pc:sldMkLst>
        <pc:spChg chg="mod">
          <ac:chgData name="Никола Алексеев" userId="ba66283bcb01e904" providerId="LiveId" clId="{2C20A89B-97AB-45E5-A76E-E98BCF056069}" dt="2018-05-07T19:36:08.642" v="177" actId="20577"/>
          <ac:spMkLst>
            <pc:docMk/>
            <pc:sldMk cId="2409336471" sldId="367"/>
            <ac:spMk id="5" creationId="{1FF6E9E5-227C-4228-A8D7-047955AF83CC}"/>
          </ac:spMkLst>
        </pc:spChg>
      </pc:sldChg>
      <pc:sldChg chg="addSp delSp modSp add del">
        <pc:chgData name="Никола Алексеев" userId="ba66283bcb01e904" providerId="LiveId" clId="{2C20A89B-97AB-45E5-A76E-E98BCF056069}" dt="2018-05-11T20:24:52.222" v="505" actId="1076"/>
        <pc:sldMkLst>
          <pc:docMk/>
          <pc:sldMk cId="4070351521" sldId="434"/>
        </pc:sldMkLst>
        <pc:spChg chg="mod">
          <ac:chgData name="Никола Алексеев" userId="ba66283bcb01e904" providerId="LiveId" clId="{2C20A89B-97AB-45E5-A76E-E98BCF056069}" dt="2018-05-07T19:36:13.174" v="186" actId="20577"/>
          <ac:spMkLst>
            <pc:docMk/>
            <pc:sldMk cId="4070351521" sldId="434"/>
            <ac:spMk id="8" creationId="{7D34314A-7ACD-4740-A4E6-A54011626769}"/>
          </ac:spMkLst>
        </pc:spChg>
        <pc:spChg chg="mod">
          <ac:chgData name="Никола Алексеев" userId="ba66283bcb01e904" providerId="LiveId" clId="{2C20A89B-97AB-45E5-A76E-E98BCF056069}" dt="2018-05-11T20:24:00.691" v="498" actId="20577"/>
          <ac:spMkLst>
            <pc:docMk/>
            <pc:sldMk cId="4070351521" sldId="434"/>
            <ac:spMk id="11" creationId="{81ADFBBF-C5B4-410F-A472-A25A59A91210}"/>
          </ac:spMkLst>
        </pc:spChg>
        <pc:spChg chg="add mod">
          <ac:chgData name="Никола Алексеев" userId="ba66283bcb01e904" providerId="LiveId" clId="{2C20A89B-97AB-45E5-A76E-E98BCF056069}" dt="2018-05-11T20:24:52.222" v="505" actId="1076"/>
          <ac:spMkLst>
            <pc:docMk/>
            <pc:sldMk cId="4070351521" sldId="434"/>
            <ac:spMk id="12" creationId="{D31D4DC7-EF42-4159-B510-C3852101E6B4}"/>
          </ac:spMkLst>
        </pc:spChg>
        <pc:picChg chg="del">
          <ac:chgData name="Никола Алексеев" userId="ba66283bcb01e904" providerId="LiveId" clId="{2C20A89B-97AB-45E5-A76E-E98BCF056069}" dt="2018-05-07T19:36:24.636" v="188" actId="478"/>
          <ac:picMkLst>
            <pc:docMk/>
            <pc:sldMk cId="4070351521" sldId="434"/>
            <ac:picMk id="2" creationId="{7D725998-3898-4D02-9F26-F6573DBA98F4}"/>
          </ac:picMkLst>
        </pc:picChg>
      </pc:sldChg>
      <pc:sldChg chg="addSp delSp modSp">
        <pc:chgData name="Никола Алексеев" userId="ba66283bcb01e904" providerId="LiveId" clId="{2C20A89B-97AB-45E5-A76E-E98BCF056069}" dt="2018-05-12T06:27:22.080" v="12856" actId="20577"/>
        <pc:sldMkLst>
          <pc:docMk/>
          <pc:sldMk cId="53327495" sldId="485"/>
        </pc:sldMkLst>
        <pc:spChg chg="mod">
          <ac:chgData name="Никола Алексеев" userId="ba66283bcb01e904" providerId="LiveId" clId="{2C20A89B-97AB-45E5-A76E-E98BCF056069}" dt="2018-05-12T00:03:43.817" v="10677" actId="14100"/>
          <ac:spMkLst>
            <pc:docMk/>
            <pc:sldMk cId="53327495" sldId="485"/>
            <ac:spMk id="7" creationId="{C928F7EA-597D-402E-9E1E-FC89AB24C272}"/>
          </ac:spMkLst>
        </pc:spChg>
        <pc:spChg chg="mod">
          <ac:chgData name="Никола Алексеев" userId="ba66283bcb01e904" providerId="LiveId" clId="{2C20A89B-97AB-45E5-A76E-E98BCF056069}" dt="2018-05-12T00:03:40.336" v="10676" actId="1076"/>
          <ac:spMkLst>
            <pc:docMk/>
            <pc:sldMk cId="53327495" sldId="485"/>
            <ac:spMk id="8" creationId="{2CD2F712-3219-449F-8277-732609CE2540}"/>
          </ac:spMkLst>
        </pc:spChg>
        <pc:spChg chg="add mod">
          <ac:chgData name="Никола Алексеев" userId="ba66283bcb01e904" providerId="LiveId" clId="{2C20A89B-97AB-45E5-A76E-E98BCF056069}" dt="2018-05-12T06:27:22.080" v="12856" actId="20577"/>
          <ac:spMkLst>
            <pc:docMk/>
            <pc:sldMk cId="53327495" sldId="485"/>
            <ac:spMk id="9" creationId="{36DF2F15-5997-48E3-9414-9B82808630FF}"/>
          </ac:spMkLst>
        </pc:spChg>
        <pc:spChg chg="del">
          <ac:chgData name="Никола Алексеев" userId="ba66283bcb01e904" providerId="LiveId" clId="{2C20A89B-97AB-45E5-A76E-E98BCF056069}" dt="2018-05-07T19:36:20.274" v="187" actId="478"/>
          <ac:spMkLst>
            <pc:docMk/>
            <pc:sldMk cId="53327495" sldId="485"/>
            <ac:spMk id="9" creationId="{A40DDC82-8D51-4A42-828C-626C8A6BD0C5}"/>
          </ac:spMkLst>
        </pc:spChg>
        <pc:spChg chg="del">
          <ac:chgData name="Никола Алексеев" userId="ba66283bcb01e904" providerId="LiveId" clId="{2C20A89B-97AB-45E5-A76E-E98BCF056069}" dt="2018-05-07T19:36:20.274" v="187" actId="478"/>
          <ac:spMkLst>
            <pc:docMk/>
            <pc:sldMk cId="53327495" sldId="485"/>
            <ac:spMk id="12" creationId="{C7E19F4F-B195-4713-8CA7-2D8024E029F4}"/>
          </ac:spMkLst>
        </pc:spChg>
        <pc:spChg chg="del">
          <ac:chgData name="Никола Алексеев" userId="ba66283bcb01e904" providerId="LiveId" clId="{2C20A89B-97AB-45E5-A76E-E98BCF056069}" dt="2018-05-07T19:36:20.274" v="187" actId="478"/>
          <ac:spMkLst>
            <pc:docMk/>
            <pc:sldMk cId="53327495" sldId="485"/>
            <ac:spMk id="14" creationId="{038D611C-3525-4039-824C-5A096E95DA72}"/>
          </ac:spMkLst>
        </pc:spChg>
        <pc:graphicFrameChg chg="add mod">
          <ac:chgData name="Никола Алексеев" userId="ba66283bcb01e904" providerId="LiveId" clId="{2C20A89B-97AB-45E5-A76E-E98BCF056069}" dt="2018-05-12T06:26:00.577" v="12572" actId="1076"/>
          <ac:graphicFrameMkLst>
            <pc:docMk/>
            <pc:sldMk cId="53327495" sldId="485"/>
            <ac:graphicFrameMk id="2" creationId="{E08DBB99-86BA-4218-A6A9-42F4DBA0B1F1}"/>
          </ac:graphicFrameMkLst>
        </pc:graphicFrameChg>
        <pc:picChg chg="del">
          <ac:chgData name="Никола Алексеев" userId="ba66283bcb01e904" providerId="LiveId" clId="{2C20A89B-97AB-45E5-A76E-E98BCF056069}" dt="2018-05-07T19:36:20.274" v="187" actId="478"/>
          <ac:picMkLst>
            <pc:docMk/>
            <pc:sldMk cId="53327495" sldId="485"/>
            <ac:picMk id="3" creationId="{EE1AF4DD-36F4-4B36-A34E-51A6B0BDE43D}"/>
          </ac:picMkLst>
        </pc:picChg>
        <pc:picChg chg="del">
          <ac:chgData name="Никола Алексеев" userId="ba66283bcb01e904" providerId="LiveId" clId="{2C20A89B-97AB-45E5-A76E-E98BCF056069}" dt="2018-05-07T19:36:20.274" v="187" actId="478"/>
          <ac:picMkLst>
            <pc:docMk/>
            <pc:sldMk cId="53327495" sldId="485"/>
            <ac:picMk id="5" creationId="{FCADEC7D-5B69-4972-A2AD-BAB6123130C3}"/>
          </ac:picMkLst>
        </pc:picChg>
      </pc:sldChg>
    </pc:docChg>
  </pc:docChgLst>
  <pc:docChgLst>
    <pc:chgData name="Никола Алексеев" userId="ba66283bcb01e904" providerId="LiveId" clId="{9FA99FA1-656E-4361-BD8C-5D97150E1C72}"/>
  </pc:docChgLst>
  <pc:docChgLst>
    <pc:chgData name="Никола Алексеев" userId="ba66283bcb01e904" providerId="LiveId" clId="{711C7032-32B9-49DD-8624-A1E7C3477D51}"/>
    <pc:docChg chg="undo custSel addSld delSld modSld sldOrd delSection modSection">
      <pc:chgData name="Никола Алексеев" userId="ba66283bcb01e904" providerId="LiveId" clId="{711C7032-32B9-49DD-8624-A1E7C3477D51}" dt="2018-03-25T06:16:41.430" v="13512" actId="1076"/>
      <pc:docMkLst>
        <pc:docMk/>
      </pc:docMkLst>
      <pc:sldChg chg="modTransition">
        <pc:chgData name="Никола Алексеев" userId="ba66283bcb01e904" providerId="LiveId" clId="{711C7032-32B9-49DD-8624-A1E7C3477D51}" dt="2018-03-24T18:33:41.538" v="2163" actId="1076"/>
        <pc:sldMkLst>
          <pc:docMk/>
          <pc:sldMk cId="2110958456" sldId="256"/>
        </pc:sldMkLst>
      </pc:sldChg>
    </pc:docChg>
  </pc:docChgLst>
  <pc:docChgLst>
    <pc:chgData name="Никола Алексеев" userId="ba66283bcb01e904" providerId="LiveId" clId="{F8C94B94-46CE-47CE-A4D2-63C3C053D18D}"/>
    <pc:docChg chg="undo redo custSel addSld delSld modSld sldOrd modSection">
      <pc:chgData name="Никола Алексеев" userId="ba66283bcb01e904" providerId="LiveId" clId="{F8C94B94-46CE-47CE-A4D2-63C3C053D18D}" dt="2018-03-24T00:50:05.784" v="16809" actId="1076"/>
      <pc:docMkLst>
        <pc:docMk/>
      </pc:docMkLst>
    </pc:docChg>
  </pc:docChgLst>
  <pc:docChgLst>
    <pc:chgData name="Никола Алексеев" userId="ba66283bcb01e904" providerId="LiveId" clId="{2A33A846-0A88-4004-990B-250372F2D2F4}"/>
  </pc:docChgLst>
  <pc:docChgLst>
    <pc:chgData name="Никола Алексеев" userId="ba66283bcb01e904" providerId="LiveId" clId="{72FB9C62-7E6C-48C7-A757-AC6FA46F59A0}"/>
    <pc:docChg chg="modSld sldOrd">
      <pc:chgData name="Никола Алексеев" userId="ba66283bcb01e904" providerId="LiveId" clId="{72FB9C62-7E6C-48C7-A757-AC6FA46F59A0}" dt="2018-04-29T08:07:11.420" v="0"/>
      <pc:docMkLst>
        <pc:docMk/>
      </pc:docMkLst>
    </pc:docChg>
  </pc:docChgLst>
  <pc:docChgLst>
    <pc:chgData name="Никола Алексеев" userId="ba66283bcb01e904" providerId="LiveId" clId="{84A4808F-1312-475B-BEF1-83A0CD1F2A52}"/>
    <pc:docChg chg="undo redo custSel addSld delSld modSld sldOrd">
      <pc:chgData name="Никола Алексеев" userId="ba66283bcb01e904" providerId="LiveId" clId="{84A4808F-1312-475B-BEF1-83A0CD1F2A52}" dt="2018-04-15T05:46:58.040" v="10518" actId="1076"/>
      <pc:docMkLst>
        <pc:docMk/>
      </pc:docMkLst>
      <pc:sldChg chg="modSp">
        <pc:chgData name="Никола Алексеев" userId="ba66283bcb01e904" providerId="LiveId" clId="{84A4808F-1312-475B-BEF1-83A0CD1F2A52}" dt="2018-04-14T19:24:44.884" v="39" actId="20577"/>
        <pc:sldMkLst>
          <pc:docMk/>
          <pc:sldMk cId="2409336471" sldId="367"/>
        </pc:sldMkLst>
        <pc:spChg chg="mod">
          <ac:chgData name="Никола Алексеев" userId="ba66283bcb01e904" providerId="LiveId" clId="{84A4808F-1312-475B-BEF1-83A0CD1F2A52}" dt="2018-04-14T19:24:44.884" v="39" actId="20577"/>
          <ac:spMkLst>
            <pc:docMk/>
            <pc:sldMk cId="2409336471" sldId="367"/>
            <ac:spMk id="5" creationId="{1FF6E9E5-227C-4228-A8D7-047955AF83CC}"/>
          </ac:spMkLst>
        </pc:spChg>
      </pc:sldChg>
    </pc:docChg>
  </pc:docChgLst>
  <pc:docChgLst>
    <pc:chgData name="Никола Алексеев" userId="ba66283bcb01e904" providerId="LiveId" clId="{1E33E688-67C0-4B24-A142-F5A748432298}"/>
    <pc:docChg chg="undo redo custSel addSld delSld modSld sldOrd">
      <pc:chgData name="Никола Алексеев" userId="ba66283bcb01e904" providerId="LiveId" clId="{1E33E688-67C0-4B24-A142-F5A748432298}" dt="2018-03-31T06:13:21.997" v="13797" actId="2696"/>
      <pc:docMkLst>
        <pc:docMk/>
      </pc:docMkLst>
    </pc:docChg>
  </pc:docChgLst>
  <pc:docChgLst>
    <pc:chgData name="Никола Алексеев" userId="ba66283bcb01e904" providerId="LiveId" clId="{820D58F7-ACA4-430A-B2BF-E4952C6CEA1A}"/>
    <pc:docChg chg="delSld modSld">
      <pc:chgData name="Никола Алексеев" userId="ba66283bcb01e904" providerId="LiveId" clId="{820D58F7-ACA4-430A-B2BF-E4952C6CEA1A}" dt="2018-03-27T21:09:06.429" v="37" actId="20577"/>
      <pc:docMkLst>
        <pc:docMk/>
      </pc:docMkLst>
    </pc:docChg>
  </pc:docChgLst>
  <pc:docChgLst>
    <pc:chgData name="Никола Алексеев" userId="ba66283bcb01e904" providerId="LiveId" clId="{233CCCE6-1AB0-4A07-A41A-FFE3D03D18EF}"/>
    <pc:docChg chg="undo redo custSel addSld delSld modSld sldOrd">
      <pc:chgData name="Никола Алексеев" userId="ba66283bcb01e904" providerId="LiveId" clId="{233CCCE6-1AB0-4A07-A41A-FFE3D03D18EF}" dt="2018-04-14T06:22:06.895" v="7559" actId="2696"/>
      <pc:docMkLst>
        <pc:docMk/>
      </pc:docMkLst>
      <pc:sldChg chg="modSp">
        <pc:chgData name="Никола Алексеев" userId="ba66283bcb01e904" providerId="LiveId" clId="{233CCCE6-1AB0-4A07-A41A-FFE3D03D18EF}" dt="2018-04-06T20:06:40.235" v="187" actId="403"/>
        <pc:sldMkLst>
          <pc:docMk/>
          <pc:sldMk cId="2409336471" sldId="367"/>
        </pc:sldMkLst>
        <pc:spChg chg="mod">
          <ac:chgData name="Никола Алексеев" userId="ba66283bcb01e904" providerId="LiveId" clId="{233CCCE6-1AB0-4A07-A41A-FFE3D03D18EF}" dt="2018-04-06T20:06:40.235" v="187" actId="403"/>
          <ac:spMkLst>
            <pc:docMk/>
            <pc:sldMk cId="2409336471" sldId="367"/>
            <ac:spMk id="5" creationId="{1FF6E9E5-227C-4228-A8D7-047955AF83CC}"/>
          </ac:spMkLst>
        </pc:spChg>
      </pc:sldChg>
    </pc:docChg>
  </pc:docChgLst>
  <pc:docChgLst>
    <pc:chgData name="Никола Алексеев" userId="ba66283bcb01e904" providerId="LiveId" clId="{D92BEB4E-F9A8-417D-A204-0117A5134215}"/>
    <pc:docChg chg="undo redo custSel addSld delSld modSld sldOrd">
      <pc:chgData name="Никола Алексеев" userId="ba66283bcb01e904" providerId="LiveId" clId="{D92BEB4E-F9A8-417D-A204-0117A5134215}" dt="2018-04-20T22:50:58.059" v="10295" actId="20577"/>
      <pc:docMkLst>
        <pc:docMk/>
      </pc:docMkLst>
      <pc:sldChg chg="addSp delSp modSp">
        <pc:chgData name="Никола Алексеев" userId="ba66283bcb01e904" providerId="LiveId" clId="{D92BEB4E-F9A8-417D-A204-0117A5134215}" dt="2018-04-18T19:32:19.657" v="113" actId="14100"/>
        <pc:sldMkLst>
          <pc:docMk/>
          <pc:sldMk cId="2409336471" sldId="367"/>
        </pc:sldMkLst>
        <pc:spChg chg="mod">
          <ac:chgData name="Никола Алексеев" userId="ba66283bcb01e904" providerId="LiveId" clId="{D92BEB4E-F9A8-417D-A204-0117A5134215}" dt="2018-04-18T19:31:18.331" v="91" actId="1076"/>
          <ac:spMkLst>
            <pc:docMk/>
            <pc:sldMk cId="2409336471" sldId="367"/>
            <ac:spMk id="5" creationId="{1FF6E9E5-227C-4228-A8D7-047955AF83CC}"/>
          </ac:spMkLst>
        </pc:spChg>
        <pc:spChg chg="del mod">
          <ac:chgData name="Никола Алексеев" userId="ba66283bcb01e904" providerId="LiveId" clId="{D92BEB4E-F9A8-417D-A204-0117A5134215}" dt="2018-04-18T19:32:11.415" v="109" actId="478"/>
          <ac:spMkLst>
            <pc:docMk/>
            <pc:sldMk cId="2409336471" sldId="367"/>
            <ac:spMk id="7" creationId="{74B60962-B96E-44A8-9A25-588346403F85}"/>
          </ac:spMkLst>
        </pc:spChg>
        <pc:spChg chg="del mod">
          <ac:chgData name="Никола Алексеев" userId="ba66283bcb01e904" providerId="LiveId" clId="{D92BEB4E-F9A8-417D-A204-0117A5134215}" dt="2018-04-18T19:32:11.415" v="109" actId="478"/>
          <ac:spMkLst>
            <pc:docMk/>
            <pc:sldMk cId="2409336471" sldId="367"/>
            <ac:spMk id="8" creationId="{82B827D6-E245-499A-BC75-5F24AFF7F716}"/>
          </ac:spMkLst>
        </pc:spChg>
        <pc:spChg chg="add mod">
          <ac:chgData name="Никола Алексеев" userId="ba66283bcb01e904" providerId="LiveId" clId="{D92BEB4E-F9A8-417D-A204-0117A5134215}" dt="2018-04-18T19:32:19.657" v="113" actId="14100"/>
          <ac:spMkLst>
            <pc:docMk/>
            <pc:sldMk cId="2409336471" sldId="367"/>
            <ac:spMk id="9" creationId="{5702130A-FD62-415F-9F2E-5FD215A3EC67}"/>
          </ac:spMkLst>
        </pc:spChg>
        <pc:spChg chg="add mod">
          <ac:chgData name="Никола Алексеев" userId="ba66283bcb01e904" providerId="LiveId" clId="{D92BEB4E-F9A8-417D-A204-0117A5134215}" dt="2018-04-18T19:32:16.910" v="112" actId="14100"/>
          <ac:spMkLst>
            <pc:docMk/>
            <pc:sldMk cId="2409336471" sldId="367"/>
            <ac:spMk id="10" creationId="{5A80B4A4-A64C-49BF-AEE8-BDD17C118247}"/>
          </ac:spMkLst>
        </pc:spChg>
        <pc:picChg chg="mod">
          <ac:chgData name="Никола Алексеев" userId="ba66283bcb01e904" providerId="LiveId" clId="{D92BEB4E-F9A8-417D-A204-0117A5134215}" dt="2018-04-18T19:29:01.008" v="65" actId="14826"/>
          <ac:picMkLst>
            <pc:docMk/>
            <pc:sldMk cId="2409336471" sldId="367"/>
            <ac:picMk id="6" creationId="{5353A987-A971-4724-BE49-70DA86F825C4}"/>
          </ac:picMkLst>
        </pc:picChg>
      </pc:sldChg>
    </pc:docChg>
  </pc:docChgLst>
  <pc:docChgLst>
    <pc:chgData name="Никола Алексеев" userId="ba66283bcb01e904" providerId="LiveId" clId="{FED36937-955C-4172-A667-C789FD537846}"/>
    <pc:docChg chg="undo redo custSel addSld delSld modSld sldOrd">
      <pc:chgData name="Никола Алексеев" userId="ba66283bcb01e904" providerId="LiveId" clId="{FED36937-955C-4172-A667-C789FD537846}" dt="2018-05-13T06:15:34.503" v="4977"/>
      <pc:docMkLst>
        <pc:docMk/>
      </pc:docMkLst>
      <pc:sldChg chg="modSp">
        <pc:chgData name="Никола Алексеев" userId="ba66283bcb01e904" providerId="LiveId" clId="{FED36937-955C-4172-A667-C789FD537846}" dt="2018-05-12T19:38:06.127" v="76" actId="1076"/>
        <pc:sldMkLst>
          <pc:docMk/>
          <pc:sldMk cId="2409336471" sldId="367"/>
        </pc:sldMkLst>
        <pc:spChg chg="mod">
          <ac:chgData name="Никола Алексеев" userId="ba66283bcb01e904" providerId="LiveId" clId="{FED36937-955C-4172-A667-C789FD537846}" dt="2018-05-12T19:38:06.127" v="76" actId="1076"/>
          <ac:spMkLst>
            <pc:docMk/>
            <pc:sldMk cId="2409336471" sldId="367"/>
            <ac:spMk id="5" creationId="{1FF6E9E5-227C-4228-A8D7-047955AF83CC}"/>
          </ac:spMkLst>
        </pc:spChg>
      </pc:sldChg>
      <pc:sldChg chg="addSp delSp modSp">
        <pc:chgData name="Никола Алексеев" userId="ba66283bcb01e904" providerId="LiveId" clId="{FED36937-955C-4172-A667-C789FD537846}" dt="2018-05-12T20:34:16.838" v="2111" actId="20577"/>
        <pc:sldMkLst>
          <pc:docMk/>
          <pc:sldMk cId="4070351521" sldId="434"/>
        </pc:sldMkLst>
        <pc:spChg chg="mod">
          <ac:chgData name="Никола Алексеев" userId="ba66283bcb01e904" providerId="LiveId" clId="{FED36937-955C-4172-A667-C789FD537846}" dt="2018-05-12T19:38:23.406" v="105" actId="20577"/>
          <ac:spMkLst>
            <pc:docMk/>
            <pc:sldMk cId="4070351521" sldId="434"/>
            <ac:spMk id="8" creationId="{7D34314A-7ACD-4740-A4E6-A54011626769}"/>
          </ac:spMkLst>
        </pc:spChg>
        <pc:spChg chg="mod">
          <ac:chgData name="Никола Алексеев" userId="ba66283bcb01e904" providerId="LiveId" clId="{FED36937-955C-4172-A667-C789FD537846}" dt="2018-05-12T20:34:16.838" v="2111" actId="20577"/>
          <ac:spMkLst>
            <pc:docMk/>
            <pc:sldMk cId="4070351521" sldId="434"/>
            <ac:spMk id="11" creationId="{81ADFBBF-C5B4-410F-A472-A25A59A91210}"/>
          </ac:spMkLst>
        </pc:spChg>
        <pc:spChg chg="del">
          <ac:chgData name="Никола Алексеев" userId="ba66283bcb01e904" providerId="LiveId" clId="{FED36937-955C-4172-A667-C789FD537846}" dt="2018-05-12T19:38:10.584" v="77" actId="478"/>
          <ac:spMkLst>
            <pc:docMk/>
            <pc:sldMk cId="4070351521" sldId="434"/>
            <ac:spMk id="12" creationId="{D31D4DC7-EF42-4159-B510-C3852101E6B4}"/>
          </ac:spMkLst>
        </pc:spChg>
        <pc:spChg chg="add del mod">
          <ac:chgData name="Никола Алексеев" userId="ba66283bcb01e904" providerId="LiveId" clId="{FED36937-955C-4172-A667-C789FD537846}" dt="2018-05-12T19:58:06.300" v="931" actId="478"/>
          <ac:spMkLst>
            <pc:docMk/>
            <pc:sldMk cId="4070351521" sldId="434"/>
            <ac:spMk id="13" creationId="{6AE25479-9216-4B09-8BDD-0086DD91D834}"/>
          </ac:spMkLst>
        </pc:spChg>
      </pc:sldChg>
      <pc:sldChg chg="addSp delSp modSp del setBg">
        <pc:chgData name="Никола Алексеев" userId="ba66283bcb01e904" providerId="LiveId" clId="{FED36937-955C-4172-A667-C789FD537846}" dt="2018-05-13T06:06:39.723" v="4877"/>
        <pc:sldMkLst>
          <pc:docMk/>
          <pc:sldMk cId="53327495" sldId="485"/>
        </pc:sldMkLst>
        <pc:spChg chg="del">
          <ac:chgData name="Никола Алексеев" userId="ba66283bcb01e904" providerId="LiveId" clId="{FED36937-955C-4172-A667-C789FD537846}" dt="2018-05-13T05:32:49.764" v="4307" actId="478"/>
          <ac:spMkLst>
            <pc:docMk/>
            <pc:sldMk cId="53327495" sldId="485"/>
            <ac:spMk id="7" creationId="{C928F7EA-597D-402E-9E1E-FC89AB24C272}"/>
          </ac:spMkLst>
        </pc:spChg>
        <pc:spChg chg="del">
          <ac:chgData name="Никола Алексеев" userId="ba66283bcb01e904" providerId="LiveId" clId="{FED36937-955C-4172-A667-C789FD537846}" dt="2018-05-13T05:32:49.764" v="4307" actId="478"/>
          <ac:spMkLst>
            <pc:docMk/>
            <pc:sldMk cId="53327495" sldId="485"/>
            <ac:spMk id="8" creationId="{2CD2F712-3219-449F-8277-732609CE2540}"/>
          </ac:spMkLst>
        </pc:spChg>
        <pc:spChg chg="mod">
          <ac:chgData name="Никола Алексеев" userId="ba66283bcb01e904" providerId="LiveId" clId="{FED36937-955C-4172-A667-C789FD537846}" dt="2018-05-13T05:49:45.853" v="4472" actId="20577"/>
          <ac:spMkLst>
            <pc:docMk/>
            <pc:sldMk cId="53327495" sldId="485"/>
            <ac:spMk id="9" creationId="{36DF2F15-5997-48E3-9414-9B82808630FF}"/>
          </ac:spMkLst>
        </pc:spChg>
        <pc:spChg chg="add">
          <ac:chgData name="Никола Алексеев" userId="ba66283bcb01e904" providerId="LiveId" clId="{FED36937-955C-4172-A667-C789FD537846}" dt="2018-05-13T05:32:49.951" v="4308"/>
          <ac:spMkLst>
            <pc:docMk/>
            <pc:sldMk cId="53327495" sldId="485"/>
            <ac:spMk id="10" creationId="{5DAA7C8C-C3C9-4BB4-B161-E1BF1C6DB6E5}"/>
          </ac:spMkLst>
        </pc:spChg>
        <pc:spChg chg="add">
          <ac:chgData name="Никола Алексеев" userId="ba66283bcb01e904" providerId="LiveId" clId="{FED36937-955C-4172-A667-C789FD537846}" dt="2018-05-13T05:32:49.951" v="4308"/>
          <ac:spMkLst>
            <pc:docMk/>
            <pc:sldMk cId="53327495" sldId="485"/>
            <ac:spMk id="12" creationId="{DF14A914-07F2-4700-B24A-F7A6469E21B7}"/>
          </ac:spMkLst>
        </pc:spChg>
        <pc:spChg chg="add mod">
          <ac:chgData name="Никола Алексеев" userId="ba66283bcb01e904" providerId="LiveId" clId="{FED36937-955C-4172-A667-C789FD537846}" dt="2018-05-13T05:51:33.665" v="4536"/>
          <ac:spMkLst>
            <pc:docMk/>
            <pc:sldMk cId="53327495" sldId="485"/>
            <ac:spMk id="14" creationId="{397B900B-EA88-46CC-9740-3B231B16387F}"/>
          </ac:spMkLst>
        </pc:spChg>
        <pc:spChg chg="add del mod">
          <ac:chgData name="Никола Алексеев" userId="ba66283bcb01e904" providerId="LiveId" clId="{FED36937-955C-4172-A667-C789FD537846}" dt="2018-05-13T06:06:39.723" v="4877"/>
          <ac:spMkLst>
            <pc:docMk/>
            <pc:sldMk cId="53327495" sldId="485"/>
            <ac:spMk id="15" creationId="{C11823E3-B353-4944-B0BF-1B7E94261115}"/>
          </ac:spMkLst>
        </pc:spChg>
        <pc:graphicFrameChg chg="del">
          <ac:chgData name="Никола Алексеев" userId="ba66283bcb01e904" providerId="LiveId" clId="{FED36937-955C-4172-A667-C789FD537846}" dt="2018-05-13T05:32:53.680" v="4309" actId="478"/>
          <ac:graphicFrameMkLst>
            <pc:docMk/>
            <pc:sldMk cId="53327495" sldId="485"/>
            <ac:graphicFrameMk id="2" creationId="{E08DBB99-86BA-4218-A6A9-42F4DBA0B1F1}"/>
          </ac:graphicFrameMkLst>
        </pc:graphicFrameChg>
        <pc:picChg chg="add mod">
          <ac:chgData name="Никола Алексеев" userId="ba66283bcb01e904" providerId="LiveId" clId="{FED36937-955C-4172-A667-C789FD537846}" dt="2018-05-13T06:05:48.023" v="4870" actId="108"/>
          <ac:picMkLst>
            <pc:docMk/>
            <pc:sldMk cId="53327495" sldId="485"/>
            <ac:picMk id="3" creationId="{261E032C-B2F9-4249-9F5A-688A031AB643}"/>
          </ac:picMkLst>
        </pc:picChg>
        <pc:picChg chg="add del mod">
          <ac:chgData name="Никола Алексеев" userId="ba66283bcb01e904" providerId="LiveId" clId="{FED36937-955C-4172-A667-C789FD537846}" dt="2018-05-13T05:48:52.507" v="4354" actId="478"/>
          <ac:picMkLst>
            <pc:docMk/>
            <pc:sldMk cId="53327495" sldId="485"/>
            <ac:picMk id="4" creationId="{1BAAE1F5-721B-4462-9DBE-DEFDEC6D653E}"/>
          </ac:picMkLst>
        </pc:picChg>
        <pc:picChg chg="add mod">
          <ac:chgData name="Никола Алексеев" userId="ba66283bcb01e904" providerId="LiveId" clId="{FED36937-955C-4172-A667-C789FD537846}" dt="2018-05-13T06:05:49.338" v="4871" actId="108"/>
          <ac:picMkLst>
            <pc:docMk/>
            <pc:sldMk cId="53327495" sldId="485"/>
            <ac:picMk id="5" creationId="{C39F4A6D-0F69-4FDA-B96E-480AB1111C14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0:23:25.586" v="1405" actId="313"/>
        <pc:sldMkLst>
          <pc:docMk/>
          <pc:sldMk cId="3230846825" sldId="486"/>
        </pc:sldMkLst>
        <pc:spChg chg="mod">
          <ac:chgData name="Никола Алексеев" userId="ba66283bcb01e904" providerId="LiveId" clId="{FED36937-955C-4172-A667-C789FD537846}" dt="2018-05-12T20:23:25.586" v="1405" actId="313"/>
          <ac:spMkLst>
            <pc:docMk/>
            <pc:sldMk cId="3230846825" sldId="486"/>
            <ac:spMk id="11" creationId="{81ADFBBF-C5B4-410F-A472-A25A59A91210}"/>
          </ac:spMkLst>
        </pc:spChg>
        <pc:picChg chg="add del mod">
          <ac:chgData name="Никола Алексеев" userId="ba66283bcb01e904" providerId="LiveId" clId="{FED36937-955C-4172-A667-C789FD537846}" dt="2018-05-12T20:19:29.378" v="1396" actId="478"/>
          <ac:picMkLst>
            <pc:docMk/>
            <pc:sldMk cId="3230846825" sldId="486"/>
            <ac:picMk id="2" creationId="{FD33EC38-036F-4676-9C06-C58F64A88045}"/>
          </ac:picMkLst>
        </pc:picChg>
        <pc:picChg chg="add mod">
          <ac:chgData name="Никола Алексеев" userId="ba66283bcb01e904" providerId="LiveId" clId="{FED36937-955C-4172-A667-C789FD537846}" dt="2018-05-12T20:23:19.577" v="1402" actId="1076"/>
          <ac:picMkLst>
            <pc:docMk/>
            <pc:sldMk cId="3230846825" sldId="486"/>
            <ac:picMk id="3" creationId="{411F3F5B-9DE8-4467-AAE2-A853AE464189}"/>
          </ac:picMkLst>
        </pc:picChg>
      </pc:sldChg>
      <pc:sldChg chg="modSp add ord">
        <pc:chgData name="Никола Алексеев" userId="ba66283bcb01e904" providerId="LiveId" clId="{FED36937-955C-4172-A667-C789FD537846}" dt="2018-05-12T20:19:11.914" v="1342"/>
        <pc:sldMkLst>
          <pc:docMk/>
          <pc:sldMk cId="3864025221" sldId="487"/>
        </pc:sldMkLst>
        <pc:spChg chg="mod">
          <ac:chgData name="Никола Алексеев" userId="ba66283bcb01e904" providerId="LiveId" clId="{FED36937-955C-4172-A667-C789FD537846}" dt="2018-05-12T20:19:09.011" v="1341" actId="20577"/>
          <ac:spMkLst>
            <pc:docMk/>
            <pc:sldMk cId="3864025221" sldId="487"/>
            <ac:spMk id="11" creationId="{81ADFBBF-C5B4-410F-A472-A25A59A91210}"/>
          </ac:spMkLst>
        </pc:spChg>
      </pc:sldChg>
      <pc:sldChg chg="addSp delSp modSp add">
        <pc:chgData name="Никола Алексеев" userId="ba66283bcb01e904" providerId="LiveId" clId="{FED36937-955C-4172-A667-C789FD537846}" dt="2018-05-12T20:30:11.445" v="1740" actId="1076"/>
        <pc:sldMkLst>
          <pc:docMk/>
          <pc:sldMk cId="2520569331" sldId="488"/>
        </pc:sldMkLst>
        <pc:spChg chg="mod">
          <ac:chgData name="Никола Алексеев" userId="ba66283bcb01e904" providerId="LiveId" clId="{FED36937-955C-4172-A667-C789FD537846}" dt="2018-05-12T20:25:14.829" v="1674" actId="20577"/>
          <ac:spMkLst>
            <pc:docMk/>
            <pc:sldMk cId="2520569331" sldId="488"/>
            <ac:spMk id="11" creationId="{81ADFBBF-C5B4-410F-A472-A25A59A91210}"/>
          </ac:spMkLst>
        </pc:spChg>
        <pc:spChg chg="add mod">
          <ac:chgData name="Никола Алексеев" userId="ba66283bcb01e904" providerId="LiveId" clId="{FED36937-955C-4172-A667-C789FD537846}" dt="2018-05-12T20:30:03.327" v="1738" actId="1076"/>
          <ac:spMkLst>
            <pc:docMk/>
            <pc:sldMk cId="2520569331" sldId="488"/>
            <ac:spMk id="12" creationId="{AAC9BBC5-144C-4CB1-8085-96D2F2FBC1AE}"/>
          </ac:spMkLst>
        </pc:spChg>
        <pc:spChg chg="add mod">
          <ac:chgData name="Никола Алексеев" userId="ba66283bcb01e904" providerId="LiveId" clId="{FED36937-955C-4172-A667-C789FD537846}" dt="2018-05-12T20:29:53.949" v="1736" actId="20577"/>
          <ac:spMkLst>
            <pc:docMk/>
            <pc:sldMk cId="2520569331" sldId="488"/>
            <ac:spMk id="13" creationId="{C21BF974-B208-422D-92E4-233B9741237E}"/>
          </ac:spMkLst>
        </pc:spChg>
        <pc:picChg chg="add mod">
          <ac:chgData name="Никола Алексеев" userId="ba66283bcb01e904" providerId="LiveId" clId="{FED36937-955C-4172-A667-C789FD537846}" dt="2018-05-12T20:30:11.445" v="1740" actId="1076"/>
          <ac:picMkLst>
            <pc:docMk/>
            <pc:sldMk cId="2520569331" sldId="488"/>
            <ac:picMk id="2" creationId="{1560A5F7-CF49-4B3E-9416-7566EB10C289}"/>
          </ac:picMkLst>
        </pc:picChg>
        <pc:picChg chg="del">
          <ac:chgData name="Никола Алексеев" userId="ba66283bcb01e904" providerId="LiveId" clId="{FED36937-955C-4172-A667-C789FD537846}" dt="2018-05-12T20:23:51.514" v="1407" actId="478"/>
          <ac:picMkLst>
            <pc:docMk/>
            <pc:sldMk cId="2520569331" sldId="488"/>
            <ac:picMk id="3" creationId="{411F3F5B-9DE8-4467-AAE2-A853AE464189}"/>
          </ac:picMkLst>
        </pc:picChg>
        <pc:picChg chg="add mod">
          <ac:chgData name="Никола Алексеев" userId="ba66283bcb01e904" providerId="LiveId" clId="{FED36937-955C-4172-A667-C789FD537846}" dt="2018-05-12T20:29:57.961" v="1737" actId="1076"/>
          <ac:picMkLst>
            <pc:docMk/>
            <pc:sldMk cId="2520569331" sldId="488"/>
            <ac:picMk id="4" creationId="{CD8DAC65-9E73-451D-894C-F8CAA18A972F}"/>
          </ac:picMkLst>
        </pc:picChg>
        <pc:picChg chg="add mod">
          <ac:chgData name="Никола Алексеев" userId="ba66283bcb01e904" providerId="LiveId" clId="{FED36937-955C-4172-A667-C789FD537846}" dt="2018-05-12T20:29:40.150" v="1728" actId="1076"/>
          <ac:picMkLst>
            <pc:docMk/>
            <pc:sldMk cId="2520569331" sldId="488"/>
            <ac:picMk id="5" creationId="{D090140B-26BB-49C3-88A8-CA4620202CEF}"/>
          </ac:picMkLst>
        </pc:picChg>
      </pc:sldChg>
      <pc:sldChg chg="modSp add ord">
        <pc:chgData name="Никола Алексеев" userId="ba66283bcb01e904" providerId="LiveId" clId="{FED36937-955C-4172-A667-C789FD537846}" dt="2018-05-12T20:40:08.536" v="2146" actId="20577"/>
        <pc:sldMkLst>
          <pc:docMk/>
          <pc:sldMk cId="2815741260" sldId="489"/>
        </pc:sldMkLst>
        <pc:spChg chg="mod">
          <ac:chgData name="Никола Алексеев" userId="ba66283bcb01e904" providerId="LiveId" clId="{FED36937-955C-4172-A667-C789FD537846}" dt="2018-05-12T20:40:08.536" v="2146" actId="20577"/>
          <ac:spMkLst>
            <pc:docMk/>
            <pc:sldMk cId="2815741260" sldId="489"/>
            <ac:spMk id="5" creationId="{1FF6E9E5-227C-4228-A8D7-047955AF83CC}"/>
          </ac:spMkLst>
        </pc:spChg>
      </pc:sldChg>
      <pc:sldChg chg="addSp delSp modSp add ord">
        <pc:chgData name="Никола Алексеев" userId="ba66283bcb01e904" providerId="LiveId" clId="{FED36937-955C-4172-A667-C789FD537846}" dt="2018-05-12T20:47:42.135" v="2721"/>
        <pc:sldMkLst>
          <pc:docMk/>
          <pc:sldMk cId="2697746112" sldId="490"/>
        </pc:sldMkLst>
        <pc:spChg chg="mod">
          <ac:chgData name="Никола Алексеев" userId="ba66283bcb01e904" providerId="LiveId" clId="{FED36937-955C-4172-A667-C789FD537846}" dt="2018-05-12T20:41:59.529" v="2476" actId="20577"/>
          <ac:spMkLst>
            <pc:docMk/>
            <pc:sldMk cId="2697746112" sldId="490"/>
            <ac:spMk id="11" creationId="{81ADFBBF-C5B4-410F-A472-A25A59A91210}"/>
          </ac:spMkLst>
        </pc:spChg>
        <pc:spChg chg="del">
          <ac:chgData name="Никола Алексеев" userId="ba66283bcb01e904" providerId="LiveId" clId="{FED36937-955C-4172-A667-C789FD537846}" dt="2018-05-12T20:40:15.665" v="2149" actId="478"/>
          <ac:spMkLst>
            <pc:docMk/>
            <pc:sldMk cId="2697746112" sldId="490"/>
            <ac:spMk id="12" creationId="{AAC9BBC5-144C-4CB1-8085-96D2F2FBC1AE}"/>
          </ac:spMkLst>
        </pc:spChg>
        <pc:spChg chg="del">
          <ac:chgData name="Никола Алексеев" userId="ba66283bcb01e904" providerId="LiveId" clId="{FED36937-955C-4172-A667-C789FD537846}" dt="2018-05-12T20:40:15.665" v="2149" actId="478"/>
          <ac:spMkLst>
            <pc:docMk/>
            <pc:sldMk cId="2697746112" sldId="490"/>
            <ac:spMk id="13" creationId="{C21BF974-B208-422D-92E4-233B9741237E}"/>
          </ac:spMkLst>
        </pc:spChg>
        <pc:spChg chg="add mod">
          <ac:chgData name="Никола Алексеев" userId="ba66283bcb01e904" providerId="LiveId" clId="{FED36937-955C-4172-A667-C789FD537846}" dt="2018-05-12T20:45:14.426" v="2524" actId="1076"/>
          <ac:spMkLst>
            <pc:docMk/>
            <pc:sldMk cId="2697746112" sldId="490"/>
            <ac:spMk id="14" creationId="{B1C75E27-D054-42A3-B2AA-6CD7E4687F95}"/>
          </ac:spMkLst>
        </pc:spChg>
        <pc:spChg chg="add del">
          <ac:chgData name="Никола Алексеев" userId="ba66283bcb01e904" providerId="LiveId" clId="{FED36937-955C-4172-A667-C789FD537846}" dt="2018-05-12T20:47:42.135" v="2721"/>
          <ac:spMkLst>
            <pc:docMk/>
            <pc:sldMk cId="2697746112" sldId="490"/>
            <ac:spMk id="15" creationId="{FA3AE235-1798-406E-8034-7EA1530B71AE}"/>
          </ac:spMkLst>
        </pc:spChg>
        <pc:picChg chg="del">
          <ac:chgData name="Никола Алексеев" userId="ba66283bcb01e904" providerId="LiveId" clId="{FED36937-955C-4172-A667-C789FD537846}" dt="2018-05-12T20:40:15.665" v="2149" actId="478"/>
          <ac:picMkLst>
            <pc:docMk/>
            <pc:sldMk cId="2697746112" sldId="490"/>
            <ac:picMk id="2" creationId="{1560A5F7-CF49-4B3E-9416-7566EB10C289}"/>
          </ac:picMkLst>
        </pc:picChg>
        <pc:picChg chg="add mod">
          <ac:chgData name="Никола Алексеев" userId="ba66283bcb01e904" providerId="LiveId" clId="{FED36937-955C-4172-A667-C789FD537846}" dt="2018-05-12T20:45:12.872" v="2523" actId="1076"/>
          <ac:picMkLst>
            <pc:docMk/>
            <pc:sldMk cId="2697746112" sldId="490"/>
            <ac:picMk id="3" creationId="{83CF315D-9C9D-4219-AD29-3FF319A4F083}"/>
          </ac:picMkLst>
        </pc:picChg>
        <pc:picChg chg="del">
          <ac:chgData name="Никола Алексеев" userId="ba66283bcb01e904" providerId="LiveId" clId="{FED36937-955C-4172-A667-C789FD537846}" dt="2018-05-12T20:40:15.665" v="2149" actId="478"/>
          <ac:picMkLst>
            <pc:docMk/>
            <pc:sldMk cId="2697746112" sldId="490"/>
            <ac:picMk id="4" creationId="{CD8DAC65-9E73-451D-894C-F8CAA18A972F}"/>
          </ac:picMkLst>
        </pc:picChg>
        <pc:picChg chg="del">
          <ac:chgData name="Никола Алексеев" userId="ba66283bcb01e904" providerId="LiveId" clId="{FED36937-955C-4172-A667-C789FD537846}" dt="2018-05-12T20:40:15.665" v="2149" actId="478"/>
          <ac:picMkLst>
            <pc:docMk/>
            <pc:sldMk cId="2697746112" sldId="490"/>
            <ac:picMk id="5" creationId="{D090140B-26BB-49C3-88A8-CA4620202CEF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0:48:46.711" v="2869" actId="1076"/>
        <pc:sldMkLst>
          <pc:docMk/>
          <pc:sldMk cId="3241456129" sldId="491"/>
        </pc:sldMkLst>
        <pc:spChg chg="mod">
          <ac:chgData name="Никола Алексеев" userId="ba66283bcb01e904" providerId="LiveId" clId="{FED36937-955C-4172-A667-C789FD537846}" dt="2018-05-12T20:46:30.694" v="2714" actId="20577"/>
          <ac:spMkLst>
            <pc:docMk/>
            <pc:sldMk cId="3241456129" sldId="491"/>
            <ac:spMk id="11" creationId="{81ADFBBF-C5B4-410F-A472-A25A59A91210}"/>
          </ac:spMkLst>
        </pc:spChg>
        <pc:spChg chg="add mod">
          <ac:chgData name="Никола Алексеев" userId="ba66283bcb01e904" providerId="LiveId" clId="{FED36937-955C-4172-A667-C789FD537846}" dt="2018-05-12T20:48:45.825" v="2868" actId="1076"/>
          <ac:spMkLst>
            <pc:docMk/>
            <pc:sldMk cId="3241456129" sldId="491"/>
            <ac:spMk id="12" creationId="{9718E2D5-82D4-4CCE-ADEB-5F271658D7A0}"/>
          </ac:spMkLst>
        </pc:spChg>
        <pc:spChg chg="del">
          <ac:chgData name="Никола Алексеев" userId="ba66283bcb01e904" providerId="LiveId" clId="{FED36937-955C-4172-A667-C789FD537846}" dt="2018-05-12T20:45:23.523" v="2526" actId="478"/>
          <ac:spMkLst>
            <pc:docMk/>
            <pc:sldMk cId="3241456129" sldId="491"/>
            <ac:spMk id="14" creationId="{B1C75E27-D054-42A3-B2AA-6CD7E4687F95}"/>
          </ac:spMkLst>
        </pc:spChg>
        <pc:picChg chg="add mod">
          <ac:chgData name="Никола Алексеев" userId="ba66283bcb01e904" providerId="LiveId" clId="{FED36937-955C-4172-A667-C789FD537846}" dt="2018-05-12T20:48:46.711" v="2869" actId="1076"/>
          <ac:picMkLst>
            <pc:docMk/>
            <pc:sldMk cId="3241456129" sldId="491"/>
            <ac:picMk id="2" creationId="{72A7C093-A7ED-41EF-8811-BBE32034DF2C}"/>
          </ac:picMkLst>
        </pc:picChg>
        <pc:picChg chg="del">
          <ac:chgData name="Никола Алексеев" userId="ba66283bcb01e904" providerId="LiveId" clId="{FED36937-955C-4172-A667-C789FD537846}" dt="2018-05-12T20:45:24.433" v="2527" actId="478"/>
          <ac:picMkLst>
            <pc:docMk/>
            <pc:sldMk cId="3241456129" sldId="491"/>
            <ac:picMk id="3" creationId="{83CF315D-9C9D-4219-AD29-3FF319A4F083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0:53:42.054" v="3134" actId="1076"/>
        <pc:sldMkLst>
          <pc:docMk/>
          <pc:sldMk cId="3412578360" sldId="492"/>
        </pc:sldMkLst>
        <pc:spChg chg="mod">
          <ac:chgData name="Никола Алексеев" userId="ba66283bcb01e904" providerId="LiveId" clId="{FED36937-955C-4172-A667-C789FD537846}" dt="2018-05-12T20:49:28.123" v="3001" actId="113"/>
          <ac:spMkLst>
            <pc:docMk/>
            <pc:sldMk cId="3412578360" sldId="492"/>
            <ac:spMk id="11" creationId="{81ADFBBF-C5B4-410F-A472-A25A59A91210}"/>
          </ac:spMkLst>
        </pc:spChg>
        <pc:spChg chg="mod">
          <ac:chgData name="Никола Алексеев" userId="ba66283bcb01e904" providerId="LiveId" clId="{FED36937-955C-4172-A667-C789FD537846}" dt="2018-05-12T20:53:42.054" v="3134" actId="1076"/>
          <ac:spMkLst>
            <pc:docMk/>
            <pc:sldMk cId="3412578360" sldId="492"/>
            <ac:spMk id="12" creationId="{9718E2D5-82D4-4CCE-ADEB-5F271658D7A0}"/>
          </ac:spMkLst>
        </pc:spChg>
        <pc:picChg chg="del">
          <ac:chgData name="Никола Алексеев" userId="ba66283bcb01e904" providerId="LiveId" clId="{FED36937-955C-4172-A667-C789FD537846}" dt="2018-05-12T20:49:30.192" v="3002" actId="478"/>
          <ac:picMkLst>
            <pc:docMk/>
            <pc:sldMk cId="3412578360" sldId="492"/>
            <ac:picMk id="2" creationId="{72A7C093-A7ED-41EF-8811-BBE32034DF2C}"/>
          </ac:picMkLst>
        </pc:picChg>
        <pc:picChg chg="add mod">
          <ac:chgData name="Никола Алексеев" userId="ba66283bcb01e904" providerId="LiveId" clId="{FED36937-955C-4172-A667-C789FD537846}" dt="2018-05-12T20:50:42.466" v="3006" actId="108"/>
          <ac:picMkLst>
            <pc:docMk/>
            <pc:sldMk cId="3412578360" sldId="492"/>
            <ac:picMk id="3" creationId="{FC446158-E846-4B5F-AE9F-5F2F2FEF3F67}"/>
          </ac:picMkLst>
        </pc:picChg>
      </pc:sldChg>
      <pc:sldChg chg="modSp add ord">
        <pc:chgData name="Никола Алексеев" userId="ba66283bcb01e904" providerId="LiveId" clId="{FED36937-955C-4172-A667-C789FD537846}" dt="2018-05-12T21:01:17.895" v="3445" actId="1076"/>
        <pc:sldMkLst>
          <pc:docMk/>
          <pc:sldMk cId="2768164005" sldId="493"/>
        </pc:sldMkLst>
        <pc:spChg chg="mod">
          <ac:chgData name="Никола Алексеев" userId="ba66283bcb01e904" providerId="LiveId" clId="{FED36937-955C-4172-A667-C789FD537846}" dt="2018-05-12T20:55:20.424" v="3159" actId="20577"/>
          <ac:spMkLst>
            <pc:docMk/>
            <pc:sldMk cId="2768164005" sldId="493"/>
            <ac:spMk id="5" creationId="{1FF6E9E5-227C-4228-A8D7-047955AF83CC}"/>
          </ac:spMkLst>
        </pc:spChg>
        <pc:picChg chg="mod">
          <ac:chgData name="Никола Алексеев" userId="ba66283bcb01e904" providerId="LiveId" clId="{FED36937-955C-4172-A667-C789FD537846}" dt="2018-05-12T21:01:17.895" v="3445" actId="1076"/>
          <ac:picMkLst>
            <pc:docMk/>
            <pc:sldMk cId="2768164005" sldId="493"/>
            <ac:picMk id="6" creationId="{5353A987-A971-4724-BE49-70DA86F825C4}"/>
          </ac:picMkLst>
        </pc:picChg>
      </pc:sldChg>
      <pc:sldChg chg="addSp delSp modSp add ord">
        <pc:chgData name="Никола Алексеев" userId="ba66283bcb01e904" providerId="LiveId" clId="{FED36937-955C-4172-A667-C789FD537846}" dt="2018-05-12T21:01:52.462" v="3523" actId="20577"/>
        <pc:sldMkLst>
          <pc:docMk/>
          <pc:sldMk cId="2521490167" sldId="494"/>
        </pc:sldMkLst>
        <pc:spChg chg="mod">
          <ac:chgData name="Никола Алексеев" userId="ba66283bcb01e904" providerId="LiveId" clId="{FED36937-955C-4172-A667-C789FD537846}" dt="2018-05-12T20:58:43.622" v="3444" actId="20577"/>
          <ac:spMkLst>
            <pc:docMk/>
            <pc:sldMk cId="2521490167" sldId="494"/>
            <ac:spMk id="11" creationId="{81ADFBBF-C5B4-410F-A472-A25A59A91210}"/>
          </ac:spMkLst>
        </pc:spChg>
        <pc:spChg chg="del mod">
          <ac:chgData name="Никола Алексеев" userId="ba66283bcb01e904" providerId="LiveId" clId="{FED36937-955C-4172-A667-C789FD537846}" dt="2018-05-12T20:55:31.035" v="3164" actId="478"/>
          <ac:spMkLst>
            <pc:docMk/>
            <pc:sldMk cId="2521490167" sldId="494"/>
            <ac:spMk id="12" creationId="{9718E2D5-82D4-4CCE-ADEB-5F271658D7A0}"/>
          </ac:spMkLst>
        </pc:spChg>
        <pc:spChg chg="add mod">
          <ac:chgData name="Никола Алексеев" userId="ba66283bcb01e904" providerId="LiveId" clId="{FED36937-955C-4172-A667-C789FD537846}" dt="2018-05-12T21:01:52.462" v="3523" actId="20577"/>
          <ac:spMkLst>
            <pc:docMk/>
            <pc:sldMk cId="2521490167" sldId="494"/>
            <ac:spMk id="13" creationId="{2A23C405-F7BE-4260-B6E3-69CE7C7D3DFE}"/>
          </ac:spMkLst>
        </pc:spChg>
        <pc:picChg chg="add mod">
          <ac:chgData name="Никола Алексеев" userId="ba66283bcb01e904" providerId="LiveId" clId="{FED36937-955C-4172-A667-C789FD537846}" dt="2018-05-12T21:01:29.435" v="3452" actId="1076"/>
          <ac:picMkLst>
            <pc:docMk/>
            <pc:sldMk cId="2521490167" sldId="494"/>
            <ac:picMk id="2" creationId="{B22A82BB-B0FB-407C-8B08-A427ECD99177}"/>
          </ac:picMkLst>
        </pc:picChg>
        <pc:picChg chg="del">
          <ac:chgData name="Никола Алексеев" userId="ba66283bcb01e904" providerId="LiveId" clId="{FED36937-955C-4172-A667-C789FD537846}" dt="2018-05-12T20:55:29.918" v="3162" actId="478"/>
          <ac:picMkLst>
            <pc:docMk/>
            <pc:sldMk cId="2521490167" sldId="494"/>
            <ac:picMk id="3" creationId="{FC446158-E846-4B5F-AE9F-5F2F2FEF3F67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1:04:58.123" v="3869" actId="20577"/>
        <pc:sldMkLst>
          <pc:docMk/>
          <pc:sldMk cId="3781512190" sldId="495"/>
        </pc:sldMkLst>
        <pc:spChg chg="mod">
          <ac:chgData name="Никола Алексеев" userId="ba66283bcb01e904" providerId="LiveId" clId="{FED36937-955C-4172-A667-C789FD537846}" dt="2018-05-12T21:03:52.100" v="3705" actId="20577"/>
          <ac:spMkLst>
            <pc:docMk/>
            <pc:sldMk cId="3781512190" sldId="495"/>
            <ac:spMk id="11" creationId="{81ADFBBF-C5B4-410F-A472-A25A59A91210}"/>
          </ac:spMkLst>
        </pc:spChg>
        <pc:spChg chg="mod">
          <ac:chgData name="Никола Алексеев" userId="ba66283bcb01e904" providerId="LiveId" clId="{FED36937-955C-4172-A667-C789FD537846}" dt="2018-05-12T21:04:58.123" v="3869" actId="20577"/>
          <ac:spMkLst>
            <pc:docMk/>
            <pc:sldMk cId="3781512190" sldId="495"/>
            <ac:spMk id="13" creationId="{2A23C405-F7BE-4260-B6E3-69CE7C7D3DFE}"/>
          </ac:spMkLst>
        </pc:spChg>
        <pc:picChg chg="del">
          <ac:chgData name="Никола Алексеев" userId="ba66283bcb01e904" providerId="LiveId" clId="{FED36937-955C-4172-A667-C789FD537846}" dt="2018-05-12T21:02:44.624" v="3525" actId="478"/>
          <ac:picMkLst>
            <pc:docMk/>
            <pc:sldMk cId="3781512190" sldId="495"/>
            <ac:picMk id="2" creationId="{B22A82BB-B0FB-407C-8B08-A427ECD99177}"/>
          </ac:picMkLst>
        </pc:picChg>
        <pc:picChg chg="add mod">
          <ac:chgData name="Никола Алексеев" userId="ba66283bcb01e904" providerId="LiveId" clId="{FED36937-955C-4172-A667-C789FD537846}" dt="2018-05-12T21:02:50.689" v="3529" actId="108"/>
          <ac:picMkLst>
            <pc:docMk/>
            <pc:sldMk cId="3781512190" sldId="495"/>
            <ac:picMk id="3" creationId="{7EC6E6D2-70D9-4517-A065-D0FF89317B9F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1:07:18.185" v="4131" actId="1076"/>
        <pc:sldMkLst>
          <pc:docMk/>
          <pc:sldMk cId="245879418" sldId="496"/>
        </pc:sldMkLst>
        <pc:spChg chg="mod">
          <ac:chgData name="Никола Алексеев" userId="ba66283bcb01e904" providerId="LiveId" clId="{FED36937-955C-4172-A667-C789FD537846}" dt="2018-05-12T21:05:33.849" v="3954" actId="113"/>
          <ac:spMkLst>
            <pc:docMk/>
            <pc:sldMk cId="245879418" sldId="496"/>
            <ac:spMk id="11" creationId="{81ADFBBF-C5B4-410F-A472-A25A59A91210}"/>
          </ac:spMkLst>
        </pc:spChg>
        <pc:spChg chg="add mod">
          <ac:chgData name="Никола Алексеев" userId="ba66283bcb01e904" providerId="LiveId" clId="{FED36937-955C-4172-A667-C789FD537846}" dt="2018-05-12T21:07:17.153" v="4130" actId="1076"/>
          <ac:spMkLst>
            <pc:docMk/>
            <pc:sldMk cId="245879418" sldId="496"/>
            <ac:spMk id="12" creationId="{BF1804A6-6A4C-437C-AD2F-C73A2F036EE9}"/>
          </ac:spMkLst>
        </pc:spChg>
        <pc:spChg chg="del">
          <ac:chgData name="Никола Алексеев" userId="ba66283bcb01e904" providerId="LiveId" clId="{FED36937-955C-4172-A667-C789FD537846}" dt="2018-05-12T21:05:09.834" v="3872" actId="478"/>
          <ac:spMkLst>
            <pc:docMk/>
            <pc:sldMk cId="245879418" sldId="496"/>
            <ac:spMk id="13" creationId="{2A23C405-F7BE-4260-B6E3-69CE7C7D3DFE}"/>
          </ac:spMkLst>
        </pc:spChg>
        <pc:picChg chg="add mod">
          <ac:chgData name="Никола Алексеев" userId="ba66283bcb01e904" providerId="LiveId" clId="{FED36937-955C-4172-A667-C789FD537846}" dt="2018-05-12T21:07:18.185" v="4131" actId="1076"/>
          <ac:picMkLst>
            <pc:docMk/>
            <pc:sldMk cId="245879418" sldId="496"/>
            <ac:picMk id="2" creationId="{1B2C5B62-4DD7-479E-BC19-AF40F0F859BE}"/>
          </ac:picMkLst>
        </pc:picChg>
        <pc:picChg chg="del">
          <ac:chgData name="Никола Алексеев" userId="ba66283bcb01e904" providerId="LiveId" clId="{FED36937-955C-4172-A667-C789FD537846}" dt="2018-05-12T21:05:08.495" v="3871" actId="478"/>
          <ac:picMkLst>
            <pc:docMk/>
            <pc:sldMk cId="245879418" sldId="496"/>
            <ac:picMk id="3" creationId="{7EC6E6D2-70D9-4517-A065-D0FF89317B9F}"/>
          </ac:picMkLst>
        </pc:picChg>
      </pc:sldChg>
      <pc:sldChg chg="addSp delSp modSp add">
        <pc:chgData name="Никола Алексеев" userId="ba66283bcb01e904" providerId="LiveId" clId="{FED36937-955C-4172-A667-C789FD537846}" dt="2018-05-12T21:09:22.404" v="4305" actId="1076"/>
        <pc:sldMkLst>
          <pc:docMk/>
          <pc:sldMk cId="767568715" sldId="497"/>
        </pc:sldMkLst>
        <pc:spChg chg="mod">
          <ac:chgData name="Никола Алексеев" userId="ba66283bcb01e904" providerId="LiveId" clId="{FED36937-955C-4172-A667-C789FD537846}" dt="2018-05-12T21:09:18.320" v="4304" actId="20577"/>
          <ac:spMkLst>
            <pc:docMk/>
            <pc:sldMk cId="767568715" sldId="497"/>
            <ac:spMk id="11" creationId="{81ADFBBF-C5B4-410F-A472-A25A59A91210}"/>
          </ac:spMkLst>
        </pc:spChg>
        <pc:spChg chg="del">
          <ac:chgData name="Никола Алексеев" userId="ba66283bcb01e904" providerId="LiveId" clId="{FED36937-955C-4172-A667-C789FD537846}" dt="2018-05-12T21:07:22.975" v="4133" actId="478"/>
          <ac:spMkLst>
            <pc:docMk/>
            <pc:sldMk cId="767568715" sldId="497"/>
            <ac:spMk id="12" creationId="{BF1804A6-6A4C-437C-AD2F-C73A2F036EE9}"/>
          </ac:spMkLst>
        </pc:spChg>
        <pc:spChg chg="add mod">
          <ac:chgData name="Никола Алексеев" userId="ba66283bcb01e904" providerId="LiveId" clId="{FED36937-955C-4172-A667-C789FD537846}" dt="2018-05-12T21:08:31.277" v="4141" actId="571"/>
          <ac:spMkLst>
            <pc:docMk/>
            <pc:sldMk cId="767568715" sldId="497"/>
            <ac:spMk id="13" creationId="{72F0F3CA-8024-45A8-9DAD-F3280F4D4791}"/>
          </ac:spMkLst>
        </pc:spChg>
        <pc:picChg chg="del">
          <ac:chgData name="Никола Алексеев" userId="ba66283bcb01e904" providerId="LiveId" clId="{FED36937-955C-4172-A667-C789FD537846}" dt="2018-05-12T21:07:23.322" v="4134" actId="478"/>
          <ac:picMkLst>
            <pc:docMk/>
            <pc:sldMk cId="767568715" sldId="497"/>
            <ac:picMk id="2" creationId="{1B2C5B62-4DD7-479E-BC19-AF40F0F859BE}"/>
          </ac:picMkLst>
        </pc:picChg>
        <pc:picChg chg="add mod modCrop">
          <ac:chgData name="Никола Алексеев" userId="ba66283bcb01e904" providerId="LiveId" clId="{FED36937-955C-4172-A667-C789FD537846}" dt="2018-05-12T21:09:22.404" v="4305" actId="1076"/>
          <ac:picMkLst>
            <pc:docMk/>
            <pc:sldMk cId="767568715" sldId="497"/>
            <ac:picMk id="3" creationId="{07E899B0-D8DE-453D-B2D1-8838D61259C4}"/>
          </ac:picMkLst>
        </pc:picChg>
      </pc:sldChg>
      <pc:sldChg chg="addSp delSp modSp add">
        <pc:chgData name="Никола Алексеев" userId="ba66283bcb01e904" providerId="LiveId" clId="{FED36937-955C-4172-A667-C789FD537846}" dt="2018-05-13T06:06:49.997" v="4882" actId="20577"/>
        <pc:sldMkLst>
          <pc:docMk/>
          <pc:sldMk cId="2698700830" sldId="498"/>
        </pc:sldMkLst>
        <pc:spChg chg="mod">
          <ac:chgData name="Никола Алексеев" userId="ba66283bcb01e904" providerId="LiveId" clId="{FED36937-955C-4172-A667-C789FD537846}" dt="2018-05-13T06:04:51.039" v="4853" actId="313"/>
          <ac:spMkLst>
            <pc:docMk/>
            <pc:sldMk cId="2698700830" sldId="498"/>
            <ac:spMk id="9" creationId="{36DF2F15-5997-48E3-9414-9B82808630FF}"/>
          </ac:spMkLst>
        </pc:spChg>
        <pc:spChg chg="del">
          <ac:chgData name="Никола Алексеев" userId="ba66283bcb01e904" providerId="LiveId" clId="{FED36937-955C-4172-A667-C789FD537846}" dt="2018-05-13T05:51:52.042" v="4539" actId="478"/>
          <ac:spMkLst>
            <pc:docMk/>
            <pc:sldMk cId="2698700830" sldId="498"/>
            <ac:spMk id="14" creationId="{397B900B-EA88-46CC-9740-3B231B16387F}"/>
          </ac:spMkLst>
        </pc:spChg>
        <pc:spChg chg="add mod">
          <ac:chgData name="Никола Алексеев" userId="ba66283bcb01e904" providerId="LiveId" clId="{FED36937-955C-4172-A667-C789FD537846}" dt="2018-05-13T06:06:49.997" v="4882" actId="20577"/>
          <ac:spMkLst>
            <pc:docMk/>
            <pc:sldMk cId="2698700830" sldId="498"/>
            <ac:spMk id="15" creationId="{E25714BF-CF11-40F6-8BBA-12ED3D239A25}"/>
          </ac:spMkLst>
        </pc:spChg>
        <pc:picChg chg="add mod">
          <ac:chgData name="Никола Алексеев" userId="ba66283bcb01e904" providerId="LiveId" clId="{FED36937-955C-4172-A667-C789FD537846}" dt="2018-05-13T06:06:28.706" v="4874" actId="1076"/>
          <ac:picMkLst>
            <pc:docMk/>
            <pc:sldMk cId="2698700830" sldId="498"/>
            <ac:picMk id="2" creationId="{D10A33A3-1F82-4EB4-BB08-F72FC53EE2A1}"/>
          </ac:picMkLst>
        </pc:picChg>
        <pc:picChg chg="del">
          <ac:chgData name="Никола Алексеев" userId="ba66283bcb01e904" providerId="LiveId" clId="{FED36937-955C-4172-A667-C789FD537846}" dt="2018-05-13T05:51:52.670" v="4540" actId="478"/>
          <ac:picMkLst>
            <pc:docMk/>
            <pc:sldMk cId="2698700830" sldId="498"/>
            <ac:picMk id="3" creationId="{261E032C-B2F9-4249-9F5A-688A031AB643}"/>
          </ac:picMkLst>
        </pc:picChg>
        <pc:picChg chg="add mod modCrop">
          <ac:chgData name="Никола Алексеев" userId="ba66283bcb01e904" providerId="LiveId" clId="{FED36937-955C-4172-A667-C789FD537846}" dt="2018-05-13T06:05:51.415" v="4872" actId="108"/>
          <ac:picMkLst>
            <pc:docMk/>
            <pc:sldMk cId="2698700830" sldId="498"/>
            <ac:picMk id="4" creationId="{DD8B4817-6D44-4F8B-8470-86AD883E2B5C}"/>
          </ac:picMkLst>
        </pc:picChg>
        <pc:picChg chg="del">
          <ac:chgData name="Никола Алексеев" userId="ba66283bcb01e904" providerId="LiveId" clId="{FED36937-955C-4172-A667-C789FD537846}" dt="2018-05-13T05:51:52.957" v="4541" actId="478"/>
          <ac:picMkLst>
            <pc:docMk/>
            <pc:sldMk cId="2698700830" sldId="498"/>
            <ac:picMk id="5" creationId="{C39F4A6D-0F69-4FDA-B96E-480AB1111C14}"/>
          </ac:picMkLst>
        </pc:picChg>
      </pc:sldChg>
      <pc:sldChg chg="addSp delSp modSp add">
        <pc:chgData name="Никола Алексеев" userId="ba66283bcb01e904" providerId="LiveId" clId="{FED36937-955C-4172-A667-C789FD537846}" dt="2018-05-13T06:15:34.503" v="4977"/>
        <pc:sldMkLst>
          <pc:docMk/>
          <pc:sldMk cId="2744689047" sldId="499"/>
        </pc:sldMkLst>
        <pc:spChg chg="mod">
          <ac:chgData name="Никола Алексеев" userId="ba66283bcb01e904" providerId="LiveId" clId="{FED36937-955C-4172-A667-C789FD537846}" dt="2018-05-13T06:15:13.308" v="4973" actId="20577"/>
          <ac:spMkLst>
            <pc:docMk/>
            <pc:sldMk cId="2744689047" sldId="499"/>
            <ac:spMk id="9" creationId="{36DF2F15-5997-48E3-9414-9B82808630FF}"/>
          </ac:spMkLst>
        </pc:spChg>
        <pc:spChg chg="mod">
          <ac:chgData name="Никола Алексеев" userId="ba66283bcb01e904" providerId="LiveId" clId="{FED36937-955C-4172-A667-C789FD537846}" dt="2018-05-13T06:15:34.503" v="4977"/>
          <ac:spMkLst>
            <pc:docMk/>
            <pc:sldMk cId="2744689047" sldId="499"/>
            <ac:spMk id="15" creationId="{E25714BF-CF11-40F6-8BBA-12ED3D239A25}"/>
          </ac:spMkLst>
        </pc:spChg>
        <pc:picChg chg="del">
          <ac:chgData name="Никола Алексеев" userId="ba66283bcb01e904" providerId="LiveId" clId="{FED36937-955C-4172-A667-C789FD537846}" dt="2018-05-13T06:07:08.022" v="4886" actId="478"/>
          <ac:picMkLst>
            <pc:docMk/>
            <pc:sldMk cId="2744689047" sldId="499"/>
            <ac:picMk id="2" creationId="{D10A33A3-1F82-4EB4-BB08-F72FC53EE2A1}"/>
          </ac:picMkLst>
        </pc:picChg>
        <pc:picChg chg="add mod">
          <ac:chgData name="Никола Алексеев" userId="ba66283bcb01e904" providerId="LiveId" clId="{FED36937-955C-4172-A667-C789FD537846}" dt="2018-05-13T06:15:15.503" v="4974" actId="1076"/>
          <ac:picMkLst>
            <pc:docMk/>
            <pc:sldMk cId="2744689047" sldId="499"/>
            <ac:picMk id="3" creationId="{EB063F91-C55F-4E15-9854-DD2DE40E7C27}"/>
          </ac:picMkLst>
        </pc:picChg>
        <pc:picChg chg="del">
          <ac:chgData name="Никола Алексеев" userId="ba66283bcb01e904" providerId="LiveId" clId="{FED36937-955C-4172-A667-C789FD537846}" dt="2018-05-13T06:07:07.780" v="4885" actId="478"/>
          <ac:picMkLst>
            <pc:docMk/>
            <pc:sldMk cId="2744689047" sldId="499"/>
            <ac:picMk id="4" creationId="{DD8B4817-6D44-4F8B-8470-86AD883E2B5C}"/>
          </ac:picMkLst>
        </pc:picChg>
      </pc:sldChg>
    </pc:docChg>
  </pc:docChgLst>
  <pc:docChgLst>
    <pc:chgData name="Никола Алексеев" userId="ba66283bcb01e904" providerId="LiveId" clId="{7AE75C36-F08C-4268-811C-C398736BA63F}"/>
    <pc:docChg chg="undo redo custSel addSld delSld modSld sldOrd">
      <pc:chgData name="Никола Алексеев" userId="ba66283bcb01e904" providerId="LiveId" clId="{7AE75C36-F08C-4268-811C-C398736BA63F}" dt="2018-03-11T00:47:34.989" v="16335" actId="1076"/>
      <pc:docMkLst>
        <pc:docMk/>
      </pc:docMkLst>
    </pc:docChg>
  </pc:docChgLst>
  <pc:docChgLst>
    <pc:chgData name="Никола Алексеев" userId="ba66283bcb01e904" providerId="LiveId" clId="{3A4E27A6-33C3-432B-BD56-6D9AFFEC074D}"/>
    <pc:docChg chg="undo redo custSel addSld delSld modSld sldOrd">
      <pc:chgData name="Никола Алексеев" userId="ba66283bcb01e904" providerId="LiveId" clId="{3A4E27A6-33C3-432B-BD56-6D9AFFEC074D}" dt="2018-04-29T06:23:41.965" v="15970" actId="1076"/>
      <pc:docMkLst>
        <pc:docMk/>
      </pc:docMkLst>
      <pc:sldChg chg="modSp">
        <pc:chgData name="Никола Алексеев" userId="ba66283bcb01e904" providerId="LiveId" clId="{3A4E27A6-33C3-432B-BD56-6D9AFFEC074D}" dt="2018-04-28T17:55:35.396" v="49" actId="20577"/>
        <pc:sldMkLst>
          <pc:docMk/>
          <pc:sldMk cId="2409336471" sldId="367"/>
        </pc:sldMkLst>
        <pc:spChg chg="mod">
          <ac:chgData name="Никола Алексеев" userId="ba66283bcb01e904" providerId="LiveId" clId="{3A4E27A6-33C3-432B-BD56-6D9AFFEC074D}" dt="2018-04-28T17:55:35.396" v="49" actId="20577"/>
          <ac:spMkLst>
            <pc:docMk/>
            <pc:sldMk cId="2409336471" sldId="367"/>
            <ac:spMk id="5" creationId="{1FF6E9E5-227C-4228-A8D7-047955AF83CC}"/>
          </ac:spMkLst>
        </pc:spChg>
      </pc:sldChg>
      <pc:sldChg chg="addSp delSp modSp add">
        <pc:chgData name="Никола Алексеев" userId="ba66283bcb01e904" providerId="LiveId" clId="{3A4E27A6-33C3-432B-BD56-6D9AFFEC074D}" dt="2018-04-28T20:18:08.480" v="2132" actId="1076"/>
        <pc:sldMkLst>
          <pc:docMk/>
          <pc:sldMk cId="4070351521" sldId="434"/>
        </pc:sldMkLst>
        <pc:spChg chg="del">
          <ac:chgData name="Никола Алексеев" userId="ba66283bcb01e904" providerId="LiveId" clId="{3A4E27A6-33C3-432B-BD56-6D9AFFEC074D}" dt="2018-04-28T19:26:06.354" v="63" actId="478"/>
          <ac:spMkLst>
            <pc:docMk/>
            <pc:sldMk cId="4070351521" sldId="434"/>
            <ac:spMk id="5" creationId="{1FF6E9E5-227C-4228-A8D7-047955AF83CC}"/>
          </ac:spMkLst>
        </pc:spChg>
        <pc:spChg chg="add mod">
          <ac:chgData name="Никола Алексеев" userId="ba66283bcb01e904" providerId="LiveId" clId="{3A4E27A6-33C3-432B-BD56-6D9AFFEC074D}" dt="2018-04-28T19:26:31.736" v="79" actId="14100"/>
          <ac:spMkLst>
            <pc:docMk/>
            <pc:sldMk cId="4070351521" sldId="434"/>
            <ac:spMk id="7" creationId="{0FB3CF7B-6D13-4BED-AF4A-725D45992AC1}"/>
          </ac:spMkLst>
        </pc:spChg>
        <pc:spChg chg="add mod">
          <ac:chgData name="Никола Алексеев" userId="ba66283bcb01e904" providerId="LiveId" clId="{3A4E27A6-33C3-432B-BD56-6D9AFFEC074D}" dt="2018-04-28T19:26:28.251" v="78" actId="14100"/>
          <ac:spMkLst>
            <pc:docMk/>
            <pc:sldMk cId="4070351521" sldId="434"/>
            <ac:spMk id="8" creationId="{7D34314A-7ACD-4740-A4E6-A54011626769}"/>
          </ac:spMkLst>
        </pc:spChg>
        <pc:spChg chg="add mod">
          <ac:chgData name="Никола Алексеев" userId="ba66283bcb01e904" providerId="LiveId" clId="{3A4E27A6-33C3-432B-BD56-6D9AFFEC074D}" dt="2018-04-28T20:01:38.837" v="1020" actId="20577"/>
          <ac:spMkLst>
            <pc:docMk/>
            <pc:sldMk cId="4070351521" sldId="434"/>
            <ac:spMk id="11" creationId="{81ADFBBF-C5B4-410F-A472-A25A59A91210}"/>
          </ac:spMkLst>
        </pc:spChg>
        <pc:picChg chg="add mod">
          <ac:chgData name="Никола Алексеев" userId="ba66283bcb01e904" providerId="LiveId" clId="{3A4E27A6-33C3-432B-BD56-6D9AFFEC074D}" dt="2018-04-28T20:18:08.480" v="2132" actId="1076"/>
          <ac:picMkLst>
            <pc:docMk/>
            <pc:sldMk cId="4070351521" sldId="434"/>
            <ac:picMk id="2" creationId="{7D725998-3898-4D02-9F26-F6573DBA98F4}"/>
          </ac:picMkLst>
        </pc:picChg>
        <pc:picChg chg="del">
          <ac:chgData name="Никола Алексеев" userId="ba66283bcb01e904" providerId="LiveId" clId="{3A4E27A6-33C3-432B-BD56-6D9AFFEC074D}" dt="2018-04-28T19:26:07.022" v="64" actId="478"/>
          <ac:picMkLst>
            <pc:docMk/>
            <pc:sldMk cId="4070351521" sldId="434"/>
            <ac:picMk id="6" creationId="{5353A987-A971-4724-BE49-70DA86F825C4}"/>
          </ac:picMkLst>
        </pc:picChg>
      </pc:sldChg>
    </pc:docChg>
  </pc:docChgLst>
  <pc:docChgLst>
    <pc:chgData name="Никола Алексеев" userId="ba66283bcb01e904" providerId="LiveId" clId="{A62D35C9-8671-45C0-9994-A583164E2D49}"/>
    <pc:docChg chg="undo redo custSel modSld">
      <pc:chgData name="Никола Алексеев" userId="ba66283bcb01e904" providerId="LiveId" clId="{A62D35C9-8671-45C0-9994-A583164E2D49}" dt="2018-06-03T10:21:52.522" v="49" actId="1076"/>
      <pc:docMkLst>
        <pc:docMk/>
      </pc:docMkLst>
      <pc:sldChg chg="addSp delSp modSp">
        <pc:chgData name="Никола Алексеев" userId="ba66283bcb01e904" providerId="LiveId" clId="{A62D35C9-8671-45C0-9994-A583164E2D49}" dt="2018-06-03T10:15:52.192" v="13" actId="1076"/>
        <pc:sldMkLst>
          <pc:docMk/>
          <pc:sldMk cId="2521490167" sldId="494"/>
        </pc:sldMkLst>
        <pc:picChg chg="del">
          <ac:chgData name="Никола Алексеев" userId="ba66283bcb01e904" providerId="LiveId" clId="{A62D35C9-8671-45C0-9994-A583164E2D49}" dt="2018-06-03T10:15:42.769" v="9" actId="478"/>
          <ac:picMkLst>
            <pc:docMk/>
            <pc:sldMk cId="2521490167" sldId="494"/>
            <ac:picMk id="2" creationId="{B22A82BB-B0FB-407C-8B08-A427ECD99177}"/>
          </ac:picMkLst>
        </pc:picChg>
        <pc:picChg chg="add del mod">
          <ac:chgData name="Никола Алексеев" userId="ba66283bcb01e904" providerId="LiveId" clId="{A62D35C9-8671-45C0-9994-A583164E2D49}" dt="2018-06-03T10:15:21.684" v="4" actId="478"/>
          <ac:picMkLst>
            <pc:docMk/>
            <pc:sldMk cId="2521490167" sldId="494"/>
            <ac:picMk id="3" creationId="{03AE3EE3-4187-45F7-B743-FD068EF53B2F}"/>
          </ac:picMkLst>
        </pc:picChg>
        <pc:picChg chg="add mod">
          <ac:chgData name="Никола Алексеев" userId="ba66283bcb01e904" providerId="LiveId" clId="{A62D35C9-8671-45C0-9994-A583164E2D49}" dt="2018-06-03T10:15:52.192" v="13" actId="1076"/>
          <ac:picMkLst>
            <pc:docMk/>
            <pc:sldMk cId="2521490167" sldId="494"/>
            <ac:picMk id="4" creationId="{27F5D030-1E13-4A03-8DD7-27DBED6F492D}"/>
          </ac:picMkLst>
        </pc:picChg>
      </pc:sldChg>
      <pc:sldChg chg="addSp delSp modSp">
        <pc:chgData name="Никола Алексеев" userId="ba66283bcb01e904" providerId="LiveId" clId="{A62D35C9-8671-45C0-9994-A583164E2D49}" dt="2018-06-03T10:17:34.559" v="29" actId="1076"/>
        <pc:sldMkLst>
          <pc:docMk/>
          <pc:sldMk cId="3781512190" sldId="495"/>
        </pc:sldMkLst>
        <pc:picChg chg="add mod">
          <ac:chgData name="Никола Алексеев" userId="ba66283bcb01e904" providerId="LiveId" clId="{A62D35C9-8671-45C0-9994-A583164E2D49}" dt="2018-06-03T10:17:34.559" v="29" actId="1076"/>
          <ac:picMkLst>
            <pc:docMk/>
            <pc:sldMk cId="3781512190" sldId="495"/>
            <ac:picMk id="2" creationId="{DE513929-CAA1-4D5D-9608-A5FD36FFFF16}"/>
          </ac:picMkLst>
        </pc:picChg>
        <pc:picChg chg="add del mod">
          <ac:chgData name="Никола Алексеев" userId="ba66283bcb01e904" providerId="LiveId" clId="{A62D35C9-8671-45C0-9994-A583164E2D49}" dt="2018-06-03T10:17:33.612" v="26" actId="478"/>
          <ac:picMkLst>
            <pc:docMk/>
            <pc:sldMk cId="3781512190" sldId="495"/>
            <ac:picMk id="3" creationId="{7EC6E6D2-70D9-4517-A065-D0FF89317B9F}"/>
          </ac:picMkLst>
        </pc:picChg>
      </pc:sldChg>
      <pc:sldChg chg="addSp delSp modSp">
        <pc:chgData name="Никола Алексеев" userId="ba66283bcb01e904" providerId="LiveId" clId="{A62D35C9-8671-45C0-9994-A583164E2D49}" dt="2018-06-03T10:20:06.526" v="39" actId="1076"/>
        <pc:sldMkLst>
          <pc:docMk/>
          <pc:sldMk cId="245879418" sldId="496"/>
        </pc:sldMkLst>
        <pc:picChg chg="add del mod">
          <ac:chgData name="Никола Алексеев" userId="ba66283bcb01e904" providerId="LiveId" clId="{A62D35C9-8671-45C0-9994-A583164E2D49}" dt="2018-06-03T10:20:01.373" v="37" actId="478"/>
          <ac:picMkLst>
            <pc:docMk/>
            <pc:sldMk cId="245879418" sldId="496"/>
            <ac:picMk id="2" creationId="{1B2C5B62-4DD7-479E-BC19-AF40F0F859BE}"/>
          </ac:picMkLst>
        </pc:picChg>
        <pc:picChg chg="add mod">
          <ac:chgData name="Никола Алексеев" userId="ba66283bcb01e904" providerId="LiveId" clId="{A62D35C9-8671-45C0-9994-A583164E2D49}" dt="2018-06-03T10:20:06.526" v="39" actId="1076"/>
          <ac:picMkLst>
            <pc:docMk/>
            <pc:sldMk cId="245879418" sldId="496"/>
            <ac:picMk id="3" creationId="{05797CAF-B565-48B1-9A7C-1ECACF626572}"/>
          </ac:picMkLst>
        </pc:picChg>
      </pc:sldChg>
      <pc:sldChg chg="addSp delSp modSp">
        <pc:chgData name="Никола Алексеев" userId="ba66283bcb01e904" providerId="LiveId" clId="{A62D35C9-8671-45C0-9994-A583164E2D49}" dt="2018-06-03T10:21:52.522" v="49" actId="1076"/>
        <pc:sldMkLst>
          <pc:docMk/>
          <pc:sldMk cId="767568715" sldId="497"/>
        </pc:sldMkLst>
        <pc:picChg chg="add mod">
          <ac:chgData name="Никола Алексеев" userId="ba66283bcb01e904" providerId="LiveId" clId="{A62D35C9-8671-45C0-9994-A583164E2D49}" dt="2018-06-03T10:21:52.522" v="49" actId="1076"/>
          <ac:picMkLst>
            <pc:docMk/>
            <pc:sldMk cId="767568715" sldId="497"/>
            <ac:picMk id="2" creationId="{9A7A6547-3B75-4461-B5D5-749D31F52AB9}"/>
          </ac:picMkLst>
        </pc:picChg>
        <pc:picChg chg="del mod">
          <ac:chgData name="Никола Алексеев" userId="ba66283bcb01e904" providerId="LiveId" clId="{A62D35C9-8671-45C0-9994-A583164E2D49}" dt="2018-06-03T10:21:44.633" v="44" actId="478"/>
          <ac:picMkLst>
            <pc:docMk/>
            <pc:sldMk cId="767568715" sldId="497"/>
            <ac:picMk id="3" creationId="{07E899B0-D8DE-453D-B2D1-8838D61259C4}"/>
          </ac:picMkLst>
        </pc:picChg>
      </pc:sldChg>
    </pc:docChg>
  </pc:docChgLst>
  <pc:docChgLst>
    <pc:chgData name="Никола Алексеев" userId="ba66283bcb01e904" providerId="LiveId" clId="{BDFA2405-0296-4264-9912-084F484E318F}"/>
    <pc:docChg chg="custSel addSld delSld modSld">
      <pc:chgData name="Никола Алексеев" userId="ba66283bcb01e904" providerId="LiveId" clId="{BDFA2405-0296-4264-9912-084F484E318F}" dt="2018-03-14T22:07:58.372" v="88" actId="20577"/>
      <pc:docMkLst>
        <pc:docMk/>
      </pc:docMkLst>
    </pc:docChg>
  </pc:docChgLst>
  <pc:docChgLst>
    <pc:chgData name="Никола Алексеев" userId="ba66283bcb01e904" providerId="LiveId" clId="{DCD977B2-AAD5-479F-AE3B-BCDB94DDBEEF}"/>
    <pc:docChg chg="undo redo custSel addSld delSld modSld sldOrd">
      <pc:chgData name="Никола Алексеев" userId="ba66283bcb01e904" providerId="LiveId" clId="{DCD977B2-AAD5-479F-AE3B-BCDB94DDBEEF}" dt="2018-04-01T06:26:21.349" v="8669" actId="1076"/>
      <pc:docMkLst>
        <pc:docMk/>
      </pc:docMkLst>
      <pc:sldChg chg="modSp add ord">
        <pc:chgData name="Никола Алексеев" userId="ba66283bcb01e904" providerId="LiveId" clId="{DCD977B2-AAD5-479F-AE3B-BCDB94DDBEEF}" dt="2018-03-31T19:13:26.127" v="4606" actId="1076"/>
        <pc:sldMkLst>
          <pc:docMk/>
          <pc:sldMk cId="2409336471" sldId="367"/>
        </pc:sldMkLst>
        <pc:spChg chg="mod">
          <ac:chgData name="Никола Алексеев" userId="ba66283bcb01e904" providerId="LiveId" clId="{DCD977B2-AAD5-479F-AE3B-BCDB94DDBEEF}" dt="2018-03-31T18:27:24.587" v="2259" actId="1076"/>
          <ac:spMkLst>
            <pc:docMk/>
            <pc:sldMk cId="2409336471" sldId="367"/>
            <ac:spMk id="5" creationId="{1FF6E9E5-227C-4228-A8D7-047955AF83CC}"/>
          </ac:spMkLst>
        </pc:spChg>
      </pc:sldChg>
    </pc:docChg>
  </pc:docChgLst>
  <pc:docChgLst>
    <pc:chgData name="Никола Алексеев" userId="ba66283bcb01e904" providerId="LiveId" clId="{9FEA471B-71CC-4BDA-A863-1C409C3247D6}"/>
    <pc:docChg chg="undo modSld">
      <pc:chgData name="Никола Алексеев" userId="ba66283bcb01e904" providerId="LiveId" clId="{9FEA471B-71CC-4BDA-A863-1C409C3247D6}" dt="2018-04-14T09:06:42.391" v="10" actId="1076"/>
      <pc:docMkLst>
        <pc:docMk/>
      </pc:docMkLst>
    </pc:docChg>
  </pc:docChgLst>
  <pc:docChgLst>
    <pc:chgData name="Никола Алексеев" userId="ba66283bcb01e904" providerId="LiveId" clId="{88CC7CB2-B3E7-4141-B7C5-EFACBCD5CE8E}"/>
    <pc:docChg chg="undo redo custSel addSld delSld modSld sldOrd">
      <pc:chgData name="Никола Алексеев" userId="ba66283bcb01e904" providerId="LiveId" clId="{88CC7CB2-B3E7-4141-B7C5-EFACBCD5CE8E}" dt="2018-04-28T00:01:23.735" v="16305" actId="1076"/>
      <pc:docMkLst>
        <pc:docMk/>
      </pc:docMkLst>
      <pc:sldChg chg="addSp delSp modSp">
        <pc:chgData name="Никола Алексеев" userId="ba66283bcb01e904" providerId="LiveId" clId="{88CC7CB2-B3E7-4141-B7C5-EFACBCD5CE8E}" dt="2018-04-26T21:54:34.571" v="3970" actId="1076"/>
        <pc:sldMkLst>
          <pc:docMk/>
          <pc:sldMk cId="2409336471" sldId="367"/>
        </pc:sldMkLst>
        <pc:spChg chg="mod">
          <ac:chgData name="Никола Алексеев" userId="ba66283bcb01e904" providerId="LiveId" clId="{88CC7CB2-B3E7-4141-B7C5-EFACBCD5CE8E}" dt="2018-04-26T21:54:34.571" v="3970" actId="1076"/>
          <ac:spMkLst>
            <pc:docMk/>
            <pc:sldMk cId="2409336471" sldId="367"/>
            <ac:spMk id="5" creationId="{1FF6E9E5-227C-4228-A8D7-047955AF83CC}"/>
          </ac:spMkLst>
        </pc:spChg>
        <pc:spChg chg="mod">
          <ac:chgData name="Никола Алексеев" userId="ba66283bcb01e904" providerId="LiveId" clId="{88CC7CB2-B3E7-4141-B7C5-EFACBCD5CE8E}" dt="2018-04-26T20:28:28.387" v="5" actId="207"/>
          <ac:spMkLst>
            <pc:docMk/>
            <pc:sldMk cId="2409336471" sldId="367"/>
            <ac:spMk id="9" creationId="{5702130A-FD62-415F-9F2E-5FD215A3EC67}"/>
          </ac:spMkLst>
        </pc:spChg>
        <pc:spChg chg="mod">
          <ac:chgData name="Никола Алексеев" userId="ba66283bcb01e904" providerId="LiveId" clId="{88CC7CB2-B3E7-4141-B7C5-EFACBCD5CE8E}" dt="2018-04-26T20:28:46.549" v="17" actId="20577"/>
          <ac:spMkLst>
            <pc:docMk/>
            <pc:sldMk cId="2409336471" sldId="367"/>
            <ac:spMk id="10" creationId="{5A80B4A4-A64C-49BF-AEE8-BDD17C118247}"/>
          </ac:spMkLst>
        </pc:spChg>
        <pc:picChg chg="add del mod">
          <ac:chgData name="Никола Алексеев" userId="ba66283bcb01e904" providerId="LiveId" clId="{88CC7CB2-B3E7-4141-B7C5-EFACBCD5CE8E}" dt="2018-04-26T20:28:59.626" v="22" actId="1037"/>
          <ac:picMkLst>
            <pc:docMk/>
            <pc:sldMk cId="2409336471" sldId="367"/>
            <ac:picMk id="6" creationId="{5353A987-A971-4724-BE49-70DA86F825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3.6.2018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1drv.ms/u/s!AgTpAcs7KGa6gaNIxAuv7OHJ3FUzUQ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u/s!AgTpAcs7KGa6gaNK8LeDN9DDiXQwxA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1drv.ms/u/s!AgTpAcs7KGa6gaNMpv3zw47bJeu23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вземем всеки един елемент, който пасва на даден селектор, можем да използваме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querySelectorAll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8E2D5-82D4-4CCE-ADEB-5F271658D7A0}"/>
              </a:ext>
            </a:extLst>
          </p:cNvPr>
          <p:cNvSpPr txBox="1"/>
          <p:nvPr/>
        </p:nvSpPr>
        <p:spPr>
          <a:xfrm>
            <a:off x="954833" y="4188074"/>
            <a:ext cx="718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querySelectorAll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връща масив със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всички елементи, които биват хванати от селектора.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46158-E846-4B5F-AE9F-5F2F2FEF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373037"/>
            <a:ext cx="7380312" cy="248083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4125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664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432002" y="2211169"/>
            <a:ext cx="203132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Event listeners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6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винаги, когато искаме да поставим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кода ни, можем/желаем да го поставим чрез добавяне на атрибут. За целта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 предоставя възможността да манипулираме 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евенти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директно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C405-F7BE-4260-B6E3-69CE7C7D3DFE}"/>
              </a:ext>
            </a:extLst>
          </p:cNvPr>
          <p:cNvSpPr txBox="1"/>
          <p:nvPr/>
        </p:nvSpPr>
        <p:spPr>
          <a:xfrm>
            <a:off x="408361" y="393762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Добавяне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към избран елемент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5D030-1E13-4A03-8DD7-27DBED6F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25" y="1348902"/>
            <a:ext cx="6912768" cy="2388288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252149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Независимо, че можем да поставим функцията, която се изпълнява директно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а, за предпочитане е да се подходи по следния начин: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C405-F7BE-4260-B6E3-69CE7C7D3DFE}"/>
              </a:ext>
            </a:extLst>
          </p:cNvPr>
          <p:cNvSpPr txBox="1"/>
          <p:nvPr/>
        </p:nvSpPr>
        <p:spPr>
          <a:xfrm>
            <a:off x="408361" y="407289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Освен, че кода става по-ясен за четене, ако използвате добавянето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 този начин, ще ви е по-лесно премахването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event-a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ако ви се наложи.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513929-CAA1-4D5D-9608-A5FD36FF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5332"/>
            <a:ext cx="7758608" cy="2498464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78151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премахване на добавен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event listener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използваме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removeEventListener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804A6-6A4C-437C-AD2F-C73A2F036EE9}"/>
              </a:ext>
            </a:extLst>
          </p:cNvPr>
          <p:cNvSpPr txBox="1"/>
          <p:nvPr/>
        </p:nvSpPr>
        <p:spPr>
          <a:xfrm>
            <a:off x="408361" y="372159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премахваме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винаги трябва да подаден името на функцията, която ще се изпълни при настъпване на 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евента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7CAF-B565-48B1-9A7C-1ECACF62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9" y="1637763"/>
            <a:ext cx="7920880" cy="1379099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24587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само, че можем да поставим повече от един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даден елемент, но и можем да добавим повече от един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listener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един и същи тип: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A6547-3B75-4461-B5D5-749D31F5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1633364"/>
            <a:ext cx="8022839" cy="2886682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76756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След като потребителя кликне върху бутона, трябва да се отвори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tooltip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и да се смени текста вътре в бутона от + на –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032C-B2F9-4249-9F5A-688A031AB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52141"/>
            <a:ext cx="1790700" cy="16192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F4A6D-0F69-4FDA-B96E-480AB111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36" y="1864109"/>
            <a:ext cx="2846716" cy="2167309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7B900B-EA88-46CC-9740-3B231B16387F}"/>
              </a:ext>
            </a:extLst>
          </p:cNvPr>
          <p:cNvSpPr txBox="1"/>
          <p:nvPr/>
        </p:nvSpPr>
        <p:spPr>
          <a:xfrm>
            <a:off x="408361" y="4450311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Работния файл можете да намерите тук: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hlinkClick r:id="rId7"/>
              </a:rPr>
              <a:t>https://1drv.ms/u/s!AgTpAcs7KGa6gaNIxAuv7OHJ3FUzUQ</a:t>
            </a:r>
            <a:endParaRPr lang="bg-BG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32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Създайте „акордеон“. Когато потребителя кликне върху някой от редовете, се отваря допълнително поле с информация. Ако потребителя кликне върху друго заглавие, тогава отвореното поле ще се затвори преди ново посоченото да се разпъне.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A33A3-1F82-4EB4-BB08-F72FC53E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929044"/>
            <a:ext cx="4931842" cy="1587124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B4817-6D44-4F8B-8470-86AD883E2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19" b="11889"/>
          <a:stretch/>
        </p:blipFill>
        <p:spPr>
          <a:xfrm>
            <a:off x="1835696" y="1921396"/>
            <a:ext cx="4931842" cy="88105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5714BF-CF11-40F6-8BBA-12ED3D239A25}"/>
              </a:ext>
            </a:extLst>
          </p:cNvPr>
          <p:cNvSpPr txBox="1"/>
          <p:nvPr/>
        </p:nvSpPr>
        <p:spPr>
          <a:xfrm>
            <a:off x="408361" y="4642761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Работния файл можете да намерите тук: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https://1drv.ms/u/s!AgTpAcs7KGa6gaNK8LeDN9DDiXQwxA</a:t>
            </a:r>
            <a:endParaRPr lang="bg-BG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870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3.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14BF-CF11-40F6-8BBA-12ED3D239A25}"/>
              </a:ext>
            </a:extLst>
          </p:cNvPr>
          <p:cNvSpPr txBox="1"/>
          <p:nvPr/>
        </p:nvSpPr>
        <p:spPr>
          <a:xfrm>
            <a:off x="408361" y="4642761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Работния файл можете да намерите тук: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https://1drv.ms/u/s!AgTpAcs7KGa6gaNMpv3zw47bJeu23g</a:t>
            </a:r>
            <a:endParaRPr lang="bg-BG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63F91-C55F-4E15-9854-DD2DE40E7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1633364"/>
            <a:ext cx="8181975" cy="22098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27446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056894" y="2211169"/>
            <a:ext cx="278153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DOM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(Document Object Model)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148934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Object Model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представлява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структурата на нашия файл, но представена като група от обекти. Всеки един таг от страницата е представен като обект вътре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Освен за вътрешната работа на браузъра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 да се използва от нас, използвайки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момента в който променим даден обект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промяната се отразява веднага на екрана на браузъра.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главен обект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който е се намира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scope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следователно може да бъде достъпен от всяка една функция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3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всеки един елемент от документа,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ви предоставя множество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-та и функции, които ни позволяват да манипулираме дадения елемент.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са тези, които вече знаем: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3EC38-036F-4676-9C06-C58F64A8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33" y="1921396"/>
            <a:ext cx="5667375" cy="21431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86402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Някой нови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 и функции: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F3F5B-9DE8-4467-AAE2-A853AE46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61356"/>
            <a:ext cx="7428710" cy="2808789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23084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създаваме нови елементи в страницата изцяло 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да ги добавим към друг елемент, без да зачистваме цялото съдържание на дадения елемент (което ще се случи ако използваме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60A5F7-CF49-4B3E-9416-7566EB10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665286"/>
            <a:ext cx="4608512" cy="706586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8DAC65-9E73-451D-894C-F8CAA18A9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9" y="3039099"/>
            <a:ext cx="3095798" cy="913772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0140B-26BB-49C3-88A8-CA4620202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963892"/>
            <a:ext cx="3200003" cy="1064187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9BBC5-144C-4CB1-8085-96D2F2FBC1AE}"/>
              </a:ext>
            </a:extLst>
          </p:cNvPr>
          <p:cNvSpPr txBox="1"/>
          <p:nvPr/>
        </p:nvSpPr>
        <p:spPr>
          <a:xfrm>
            <a:off x="5868144" y="4054332"/>
            <a:ext cx="1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След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appendChild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BF974-B208-422D-92E4-233B9741237E}"/>
              </a:ext>
            </a:extLst>
          </p:cNvPr>
          <p:cNvSpPr txBox="1"/>
          <p:nvPr/>
        </p:nvSpPr>
        <p:spPr>
          <a:xfrm>
            <a:off x="1259632" y="4049819"/>
            <a:ext cx="1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appendChild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291738" y="2211169"/>
            <a:ext cx="231185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Селектиране на </a:t>
            </a:r>
          </a:p>
          <a:p>
            <a:pPr algn="ctr"/>
            <a:r>
              <a:rPr lang="bg-BG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елементи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4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често ни се налага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селектираме даден елемент от документа за да направим някаква манипулация с него.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имаме различни функции, които се използват специално за вземане на елементи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структурата.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F315D-9C9D-4219-AD29-3FF319A4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81436"/>
            <a:ext cx="5454179" cy="1842728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C75E27-D054-42A3-B2AA-6CD7E4687F95}"/>
              </a:ext>
            </a:extLst>
          </p:cNvPr>
          <p:cNvSpPr txBox="1"/>
          <p:nvPr/>
        </p:nvSpPr>
        <p:spPr>
          <a:xfrm>
            <a:off x="408361" y="436966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Селектиране на елемент по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искаме да вземем даден елемент, който няма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можем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 същия начин, както използваме селектори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7C093-A7ED-41EF-8811-BBE32034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2" y="1578192"/>
            <a:ext cx="6660232" cy="2073723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8E2D5-82D4-4CCE-ADEB-5F271658D7A0}"/>
              </a:ext>
            </a:extLst>
          </p:cNvPr>
          <p:cNvSpPr txBox="1"/>
          <p:nvPr/>
        </p:nvSpPr>
        <p:spPr>
          <a:xfrm>
            <a:off x="954833" y="4081636"/>
            <a:ext cx="718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разлика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querySelector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ще ни върне само първия елемент, който пасва на избрания от нас селектор.</a:t>
            </a:r>
          </a:p>
        </p:txBody>
      </p:sp>
    </p:spTree>
    <p:extLst>
      <p:ext uri="{BB962C8B-B14F-4D97-AF65-F5344CB8AC3E}">
        <p14:creationId xmlns:p14="http://schemas.microsoft.com/office/powerpoint/2010/main" val="32414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9734</TotalTime>
  <Words>556</Words>
  <Application>Microsoft Office PowerPoint</Application>
  <PresentationFormat>On-screen Show (16:10)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nikola.grancharov@gmail.com</dc:creator>
  <cp:lastModifiedBy>Никола Алексеев</cp:lastModifiedBy>
  <cp:revision>29</cp:revision>
  <dcterms:created xsi:type="dcterms:W3CDTF">2015-10-11T06:58:48Z</dcterms:created>
  <dcterms:modified xsi:type="dcterms:W3CDTF">2018-06-03T10:21:53Z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https://d.docs.live.net/ba66283bcb01e904/Desktop/Lectures/L 16/Swift-FECourse-L16.pptx</vt:lpwstr>
  </property>
</Properties>
</file>