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67" r:id="rId3"/>
    <p:sldId id="487" r:id="rId4"/>
    <p:sldId id="500" r:id="rId5"/>
    <p:sldId id="499" r:id="rId6"/>
    <p:sldId id="502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ла Алексеев" initials="НА" lastIdx="1" clrIdx="0">
    <p:extLst>
      <p:ext uri="{19B8F6BF-5375-455C-9EA6-DF929625EA0E}">
        <p15:presenceInfo xmlns:p15="http://schemas.microsoft.com/office/powerpoint/2012/main" userId="ba66283bcb01e9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11"/>
    <a:srgbClr val="34495B"/>
    <a:srgbClr val="262626"/>
    <a:srgbClr val="F1C40F"/>
    <a:srgbClr val="E74C3C"/>
    <a:srgbClr val="27305F"/>
    <a:srgbClr val="333333"/>
    <a:srgbClr val="CF649A"/>
    <a:srgbClr val="4472C4"/>
    <a:srgbClr val="FA5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2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4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6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0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62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1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26.5.2018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youtube.com/watch?v=s7wmiS2mSXY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2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Причината за тази върната стойност, е че браузъра си пази референция към всички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извиквания. Благодарение на тези референции, можем да прекратим вече стартиран интервал.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прекратим интервал, който в момента тече, трябва да извикаме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clearInterval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със параметър, номера на интервала, който ни е върнат при създаването му.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04B80-2A6A-485F-B65E-31E303E4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96" y="2641476"/>
            <a:ext cx="6343650" cy="13620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0568C1-0F61-4588-8B3D-B08426BD781E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FA024-1242-466F-9A7D-C50B6344CC5D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Time delays</a:t>
            </a:r>
          </a:p>
        </p:txBody>
      </p:sp>
    </p:spTree>
    <p:extLst>
      <p:ext uri="{BB962C8B-B14F-4D97-AF65-F5344CB8AC3E}">
        <p14:creationId xmlns:p14="http://schemas.microsoft.com/office/powerpoint/2010/main" val="362367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Създайте страница на която има два бутона. 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При натискане на бутона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“Start timer”, 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на всеки 5 секунди трябва да се изпише „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5 seconds have passed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“ в конзолата. При натискане на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“Stop timer”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трябва да се прекъсне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таймерът.</a:t>
            </a:r>
            <a:endParaRPr kumimoji="0" lang="bg-BG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334FE-BBBC-4E65-AC9A-8B5F04E2E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2065412"/>
            <a:ext cx="4305300" cy="23050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191426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550625" y="2353444"/>
            <a:ext cx="1794082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Web storage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9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Web storage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storage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storage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нарича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API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позволяващо да се записват данни на машината на потребителя.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Тези данни могат да бъдат достъпени само от код, който е зареден от даден домейн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storage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се състои от две основни функционалности: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9FC06-6AC3-4FD8-87FF-0A0A62AAE7C7}"/>
              </a:ext>
            </a:extLst>
          </p:cNvPr>
          <p:cNvSpPr txBox="1"/>
          <p:nvPr/>
        </p:nvSpPr>
        <p:spPr>
          <a:xfrm>
            <a:off x="408361" y="27854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storage</a:t>
            </a:r>
          </a:p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storage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87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storage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Обект, който бива записан в кеша на браузъра, и запазва стойностите си при презареждане на страницата и дори при рестарт на самия браузър.</a:t>
            </a: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Специфичното за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localStorage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 че е обект, който може да има само едно ниво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property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-та, които могат да имат стойност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само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D9569-C02B-4D69-B1B2-4CC93C60D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083496"/>
            <a:ext cx="4032448" cy="2825129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13FE7F-9E0A-4B49-AE11-BE1DF2A335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55" b="79602"/>
          <a:stretch/>
        </p:blipFill>
        <p:spPr>
          <a:xfrm>
            <a:off x="5130178" y="2078982"/>
            <a:ext cx="2181225" cy="279001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867D93-5600-435E-9269-82BE30037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012" b="57776"/>
          <a:stretch/>
        </p:blipFill>
        <p:spPr>
          <a:xfrm>
            <a:off x="5130178" y="2432683"/>
            <a:ext cx="2181225" cy="3556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849FBE-E904-4C0B-9A46-7A26276F75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748" b="38798"/>
          <a:stretch/>
        </p:blipFill>
        <p:spPr>
          <a:xfrm>
            <a:off x="5130178" y="2926717"/>
            <a:ext cx="2181225" cy="3429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1E5197-1E18-4F49-A700-E987891129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572" b="2625"/>
          <a:stretch/>
        </p:blipFill>
        <p:spPr>
          <a:xfrm>
            <a:off x="5130179" y="4610175"/>
            <a:ext cx="2181225" cy="2984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D35AE8-1A42-4F7F-8BAF-5497143C4E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579" b="20966"/>
          <a:stretch/>
        </p:blipFill>
        <p:spPr>
          <a:xfrm>
            <a:off x="5130179" y="3426717"/>
            <a:ext cx="2181225" cy="3429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2FC58E4-0903-439D-98C0-82F6EF559FBE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D2701-46BC-401B-8796-5699DB20AF0F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Web storage</a:t>
            </a:r>
          </a:p>
        </p:txBody>
      </p:sp>
    </p:spTree>
    <p:extLst>
      <p:ext uri="{BB962C8B-B14F-4D97-AF65-F5344CB8AC3E}">
        <p14:creationId xmlns:p14="http://schemas.microsoft.com/office/powerpoint/2010/main" val="159980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Session storage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Спазва същата логика както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localStorage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но данните не се запазват за голям период от време, а само до момента в който е валидна текущата сесия на потребителя. В момента, в който потребителя затвори табът на браузъра, сесията се прекратява и данните се губят.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Полезно е, ако трябва да се запазят данните от една страница, дори и когато потребителя отиде на друга.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E085E-175B-4F27-93CE-6ECB0C07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512" y="3322623"/>
            <a:ext cx="5514975" cy="3333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C7EE1E9-71DD-4D5F-9D99-915D027D981A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C03D5-CD1D-4C59-BA93-38AD39E53805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Web storage</a:t>
            </a:r>
          </a:p>
        </p:txBody>
      </p:sp>
    </p:spTree>
    <p:extLst>
      <p:ext uri="{BB962C8B-B14F-4D97-AF65-F5344CB8AC3E}">
        <p14:creationId xmlns:p14="http://schemas.microsoft.com/office/powerpoint/2010/main" val="113181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570664" y="2353444"/>
            <a:ext cx="175400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JSON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18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JSON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Object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“JSON” 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обект, който браузърът ни предоставя, за да можем да конвертираме обекти, като текст или да преобърнем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обект.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 целта имаме две основни функции: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E37E02-DE4D-4381-B1BA-87B7CB7FE0F5}"/>
              </a:ext>
            </a:extLst>
          </p:cNvPr>
          <p:cNvSpPr txBox="1"/>
          <p:nvPr/>
        </p:nvSpPr>
        <p:spPr>
          <a:xfrm>
            <a:off x="408361" y="278549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JSON.stringify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JSON.parse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42703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JSON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JSON.stringify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Това е функция, която приема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като параметър, и връща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който репрезентира обектът.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175A4-1A9D-45A9-8AB5-A964F001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794095"/>
            <a:ext cx="5915025" cy="1822164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559AA0-FF41-4DA6-88C7-2BE811E17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3920905"/>
            <a:ext cx="5915025" cy="4191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255077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JSON 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JSON.parse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();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Това е функция, която приема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като параметър, и връща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базата ба подадения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493F5-F31F-4B4E-9A6D-80AE5EB22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948413"/>
            <a:ext cx="8006283" cy="756638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F25361-68AC-46CC-B9AB-345F64203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543" y="3289548"/>
            <a:ext cx="5448300" cy="9429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73475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494517" y="2149852"/>
            <a:ext cx="190629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Execute code </a:t>
            </a:r>
          </a:p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after delay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3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53A987-A971-4724-BE49-70DA86F8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74" y="278498"/>
            <a:ext cx="3818534" cy="485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F6E9E5-227C-4228-A8D7-047955AF83CC}"/>
              </a:ext>
            </a:extLst>
          </p:cNvPr>
          <p:cNvSpPr txBox="1"/>
          <p:nvPr/>
        </p:nvSpPr>
        <p:spPr>
          <a:xfrm>
            <a:off x="3286135" y="2353444"/>
            <a:ext cx="2323073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What is a polyfill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7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Polyfills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Polyfills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Винаги когато пишем даден код, ни се желае да използваме последните възможни технологии.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Това понякога е проблем, тъй като дадената функционалност, която ние искаме да използваме не се поддържа от всички браузъри.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такива ситуации, можем да използваме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polyfill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Ако браузъра поддържа желаната функционалност, нищо няма да се промени, но ако браузъра няма вградена функционалността този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polyfill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ще я добави.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6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Polyfills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Polyfills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Ако браузърът няма вградена функция за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този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polyfill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ще я добави. </a:t>
            </a:r>
            <a:b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 да бъде разширен и със възможността за изчистване на включен интервал.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2B877-886D-4B78-8380-1B8650D64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902949"/>
            <a:ext cx="5451896" cy="2633601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38890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3CF7B-6D13-4BED-AF4A-725D45992AC1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4314A-7ACD-4740-A4E6-A54011626769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Time delays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винаги искаме кодът, който пишем да се изпълнява веднага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Понякога ни се налага да изчакаме известно време за да може дадена анимация да свърши, или да дадем на потребителя интервал от време да изпълни дадено действие.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имаме два различни начина, чрез които можем да постигнем подобен тип забавено изпълнение: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7BEC7-4CBE-4149-BE3D-4712FE630158}"/>
              </a:ext>
            </a:extLst>
          </p:cNvPr>
          <p:cNvSpPr txBox="1"/>
          <p:nvPr/>
        </p:nvSpPr>
        <p:spPr>
          <a:xfrm>
            <a:off x="3347864" y="2785492"/>
            <a:ext cx="1980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setTimeout</a:t>
            </a:r>
          </a:p>
          <a:p>
            <a:pPr algn="ctr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  <a:endParaRPr lang="bg-BG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2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setTimeout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Изпълнява функция след изминаването на определен брой милисекунди.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4C5C9-A30C-4B6C-B3F2-230B141B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43" y="1777380"/>
            <a:ext cx="4124325" cy="8572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D9E1DA-660F-43BB-A64B-E106C92C5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317" y="3046253"/>
            <a:ext cx="4676775" cy="13620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FC99721-048D-4CBD-A58D-720A974F27B8}"/>
              </a:ext>
            </a:extLst>
          </p:cNvPr>
          <p:cNvCxnSpPr>
            <a:cxnSpLocks/>
          </p:cNvCxnSpPr>
          <p:nvPr/>
        </p:nvCxnSpPr>
        <p:spPr>
          <a:xfrm>
            <a:off x="2915816" y="2569468"/>
            <a:ext cx="3783279" cy="216024"/>
          </a:xfrm>
          <a:prstGeom prst="bentConnector3">
            <a:avLst>
              <a:gd name="adj1" fmla="val 21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717CA0-6317-43D3-B616-990FD014C24F}"/>
              </a:ext>
            </a:extLst>
          </p:cNvPr>
          <p:cNvCxnSpPr>
            <a:cxnSpLocks/>
          </p:cNvCxnSpPr>
          <p:nvPr/>
        </p:nvCxnSpPr>
        <p:spPr>
          <a:xfrm flipV="1">
            <a:off x="5292080" y="2785495"/>
            <a:ext cx="1407015" cy="360037"/>
          </a:xfrm>
          <a:prstGeom prst="bentConnector3">
            <a:avLst>
              <a:gd name="adj1" fmla="val 7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535400-2314-4907-A1A7-005AD3EBE46E}"/>
              </a:ext>
            </a:extLst>
          </p:cNvPr>
          <p:cNvSpPr txBox="1"/>
          <p:nvPr/>
        </p:nvSpPr>
        <p:spPr>
          <a:xfrm>
            <a:off x="6876256" y="241616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Време в милисекунди</a:t>
            </a: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 секунда = 1000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CB53FC-90B0-4F3E-B47E-E3C9ED9F5B2F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4373B0-1644-4423-B1E3-133BC1C48C60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Time delays</a:t>
            </a:r>
          </a:p>
        </p:txBody>
      </p:sp>
    </p:spTree>
    <p:extLst>
      <p:ext uri="{BB962C8B-B14F-4D97-AF65-F5344CB8AC3E}">
        <p14:creationId xmlns:p14="http://schemas.microsoft.com/office/powerpoint/2010/main" val="295443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Създайте страница на която има един бутон. При натискане на бутона трябва да изминат 5 секунди и в конзолата да се изпише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“5 Seconds have passed”</a:t>
            </a:r>
            <a:endParaRPr kumimoji="0" lang="bg-BG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2AAA85-57CE-423C-AE9F-580617BBA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033" y="2137420"/>
            <a:ext cx="3457575" cy="21240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274468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2.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Създайте страница на която има един бутон. 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След</a:t>
            </a: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натискане на бутона, при изтичането на всеки 5 секунди и в конзолата да се изпише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“5 Seconds have passed”</a:t>
            </a:r>
            <a:endParaRPr kumimoji="0" lang="bg-BG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64BA-FE6F-446F-9AF1-EA32A498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37420"/>
            <a:ext cx="2981325" cy="23050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183249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Изпълнява дадена функция всеки път след изминаването на определен брой милисекунди.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ABA7D-F9C8-43EF-B4AE-4A44E907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1849388"/>
            <a:ext cx="4352925" cy="86677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90FA0-BC9D-42A0-8C77-7A5875B47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112" y="3220219"/>
            <a:ext cx="5057775" cy="133350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A4AB58-4B7B-4FE4-844F-7E1F3E12A38B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5BBB2-9884-41A7-A5F7-2ED0E968FE1B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Time delays</a:t>
            </a:r>
          </a:p>
        </p:txBody>
      </p:sp>
    </p:spTree>
    <p:extLst>
      <p:ext uri="{BB962C8B-B14F-4D97-AF65-F5344CB8AC3E}">
        <p14:creationId xmlns:p14="http://schemas.microsoft.com/office/powerpoint/2010/main" val="100669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311546-8AE4-432D-8E4C-0669964B047D}"/>
              </a:ext>
            </a:extLst>
          </p:cNvPr>
          <p:cNvSpPr/>
          <p:nvPr/>
        </p:nvSpPr>
        <p:spPr>
          <a:xfrm>
            <a:off x="8604448" y="0"/>
            <a:ext cx="53955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71DD1B-B811-4515-9EF2-60B0826C8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16" y="26109"/>
            <a:ext cx="304801" cy="3048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F2F15-5997-48E3-9414-9B82808630FF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Задача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bg-BG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Създайте страница на която има един бутон. </a:t>
            </a:r>
            <a:r>
              <a:rPr lang="bg-BG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След</a:t>
            </a: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натискане на бутона, при изтичането на всеки 5 секунди и в конзолата да се изпише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“5 Seconds have passed”, </a:t>
            </a: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използвайки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setInterval</a:t>
            </a:r>
            <a:endParaRPr kumimoji="0" lang="bg-BG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7C8C-C3C9-4BB4-B161-E1BF1C6DB6E5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14A914-07F2-4700-B24A-F7A6469E21B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564BA-FE6F-446F-9AF1-EA32A498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37420"/>
            <a:ext cx="2981325" cy="2305050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</p:spTree>
    <p:extLst>
      <p:ext uri="{BB962C8B-B14F-4D97-AF65-F5344CB8AC3E}">
        <p14:creationId xmlns:p14="http://schemas.microsoft.com/office/powerpoint/2010/main" val="89167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02130A-FD62-415F-9F2E-5FD215A3EC67}"/>
              </a:ext>
            </a:extLst>
          </p:cNvPr>
          <p:cNvSpPr/>
          <p:nvPr/>
        </p:nvSpPr>
        <p:spPr>
          <a:xfrm>
            <a:off x="0" y="-22820"/>
            <a:ext cx="1259632" cy="356965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C40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0B4A4-A64C-49BF-AEE8-BDD17C118247}"/>
              </a:ext>
            </a:extLst>
          </p:cNvPr>
          <p:cNvSpPr txBox="1"/>
          <p:nvPr/>
        </p:nvSpPr>
        <p:spPr>
          <a:xfrm>
            <a:off x="89756" y="24634"/>
            <a:ext cx="1115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26262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bg-BG" sz="1200" b="1" dirty="0">
              <a:solidFill>
                <a:srgbClr val="26262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DFBBF-C5B4-410F-A472-A25A59A91210}"/>
              </a:ext>
            </a:extLst>
          </p:cNvPr>
          <p:cNvSpPr txBox="1"/>
          <p:nvPr/>
        </p:nvSpPr>
        <p:spPr>
          <a:xfrm>
            <a:off x="408361" y="62525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</a:p>
          <a:p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Когато изпълняваме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функцията връща число, което по съществото си представлява номера извикване на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setInterval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на текущата страница: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3D4D34-9B93-4E38-A0A8-20D8AF978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35115"/>
            <a:ext cx="4608512" cy="2338762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6D67E-BEF8-4833-8609-439846514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513933"/>
            <a:ext cx="2114550" cy="1381125"/>
          </a:xfrm>
          <a:prstGeom prst="rect">
            <a:avLst/>
          </a:prstGeom>
          <a:ln w="12700">
            <a:solidFill>
              <a:srgbClr val="F3A41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4564036-273F-4081-9B12-E34E22A3CA28}"/>
              </a:ext>
            </a:extLst>
          </p:cNvPr>
          <p:cNvSpPr/>
          <p:nvPr/>
        </p:nvSpPr>
        <p:spPr>
          <a:xfrm>
            <a:off x="7884368" y="0"/>
            <a:ext cx="1259632" cy="356965"/>
          </a:xfrm>
          <a:prstGeom prst="rect">
            <a:avLst/>
          </a:prstGeom>
          <a:solidFill>
            <a:srgbClr val="F3A4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F68A6-B34C-47F5-B071-D7EEFBB22E3D}"/>
              </a:ext>
            </a:extLst>
          </p:cNvPr>
          <p:cNvSpPr txBox="1"/>
          <p:nvPr/>
        </p:nvSpPr>
        <p:spPr>
          <a:xfrm>
            <a:off x="7884368" y="39982"/>
            <a:ext cx="1259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262626"/>
                </a:solidFill>
              </a:rPr>
              <a:t>Time delays</a:t>
            </a:r>
          </a:p>
        </p:txBody>
      </p:sp>
    </p:spTree>
    <p:extLst>
      <p:ext uri="{BB962C8B-B14F-4D97-AF65-F5344CB8AC3E}">
        <p14:creationId xmlns:p14="http://schemas.microsoft.com/office/powerpoint/2010/main" val="278306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10059</TotalTime>
  <Words>690</Words>
  <Application>Microsoft Office PowerPoint</Application>
  <PresentationFormat>On-screen Show (16:10)</PresentationFormat>
  <Paragraphs>126</Paragraphs>
  <Slides>22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nikola.grancharov@gmail.com</dc:creator>
  <cp:lastModifiedBy>Никола Алексеев</cp:lastModifiedBy>
  <cp:revision>30</cp:revision>
  <dcterms:created xsi:type="dcterms:W3CDTF">2015-10-11T06:58:48Z</dcterms:created>
  <dcterms:modified xsi:type="dcterms:W3CDTF">2018-05-26T06:39:46Z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https://d.docs.live.net/ba66283bcb01e904/Desktop/Lectures/L 19/Swift-FECourse-L19.pptx</vt:lpwstr>
  </property>
</Properties>
</file>