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367" r:id="rId3"/>
    <p:sldId id="396" r:id="rId4"/>
    <p:sldId id="432" r:id="rId5"/>
    <p:sldId id="433" r:id="rId6"/>
    <p:sldId id="435" r:id="rId7"/>
    <p:sldId id="434" r:id="rId8"/>
    <p:sldId id="436" r:id="rId9"/>
    <p:sldId id="431" r:id="rId10"/>
    <p:sldId id="439" r:id="rId11"/>
    <p:sldId id="441" r:id="rId12"/>
    <p:sldId id="442" r:id="rId13"/>
    <p:sldId id="438" r:id="rId14"/>
    <p:sldId id="461" r:id="rId15"/>
    <p:sldId id="440" r:id="rId16"/>
    <p:sldId id="443" r:id="rId17"/>
    <p:sldId id="444" r:id="rId18"/>
    <p:sldId id="445" r:id="rId19"/>
    <p:sldId id="446" r:id="rId20"/>
    <p:sldId id="447" r:id="rId21"/>
    <p:sldId id="449" r:id="rId22"/>
    <p:sldId id="448" r:id="rId23"/>
    <p:sldId id="450" r:id="rId24"/>
    <p:sldId id="451" r:id="rId25"/>
    <p:sldId id="452" r:id="rId26"/>
    <p:sldId id="453" r:id="rId27"/>
    <p:sldId id="455" r:id="rId28"/>
    <p:sldId id="454" r:id="rId29"/>
    <p:sldId id="456" r:id="rId30"/>
    <p:sldId id="457" r:id="rId31"/>
    <p:sldId id="459" r:id="rId32"/>
    <p:sldId id="458" r:id="rId33"/>
    <p:sldId id="460" r:id="rId3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ола Алексеев" initials="НА" lastIdx="1" clrIdx="0">
    <p:extLst>
      <p:ext uri="{19B8F6BF-5375-455C-9EA6-DF929625EA0E}">
        <p15:presenceInfo xmlns:p15="http://schemas.microsoft.com/office/powerpoint/2012/main" userId="ba66283bcb01e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B"/>
    <a:srgbClr val="F3A411"/>
    <a:srgbClr val="262626"/>
    <a:srgbClr val="F1C40F"/>
    <a:srgbClr val="E74C3C"/>
    <a:srgbClr val="27305F"/>
    <a:srgbClr val="333333"/>
    <a:srgbClr val="CF649A"/>
    <a:srgbClr val="4472C4"/>
    <a:srgbClr val="FA5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D92BEB4E-F9A8-417D-A204-0117A5134215}"/>
    <pc:docChg chg="undo redo custSel addSld delSld modSld sldOrd">
      <pc:chgData name="Никола Алексеев" userId="ba66283bcb01e904" providerId="LiveId" clId="{D92BEB4E-F9A8-417D-A204-0117A5134215}" dt="2018-04-20T22:50:58.059" v="10295" actId="20577"/>
      <pc:docMkLst>
        <pc:docMk/>
      </pc:docMkLst>
      <pc:sldChg chg="addSp delSp modSp">
        <pc:chgData name="Никола Алексеев" userId="ba66283bcb01e904" providerId="LiveId" clId="{D92BEB4E-F9A8-417D-A204-0117A5134215}" dt="2018-04-18T19:32:19.657" v="113" actId="14100"/>
        <pc:sldMkLst>
          <pc:docMk/>
          <pc:sldMk cId="2409336471" sldId="367"/>
        </pc:sldMkLst>
        <pc:spChg chg="mod">
          <ac:chgData name="Никола Алексеев" userId="ba66283bcb01e904" providerId="LiveId" clId="{D92BEB4E-F9A8-417D-A204-0117A5134215}" dt="2018-04-18T19:31:18.331" v="91" actId="1076"/>
          <ac:spMkLst>
            <pc:docMk/>
            <pc:sldMk cId="2409336471" sldId="367"/>
            <ac:spMk id="5" creationId="{1FF6E9E5-227C-4228-A8D7-047955AF83CC}"/>
          </ac:spMkLst>
        </pc:spChg>
        <pc:spChg chg="del mod">
          <ac:chgData name="Никола Алексеев" userId="ba66283bcb01e904" providerId="LiveId" clId="{D92BEB4E-F9A8-417D-A204-0117A5134215}" dt="2018-04-18T19:32:11.415" v="109" actId="478"/>
          <ac:spMkLst>
            <pc:docMk/>
            <pc:sldMk cId="2409336471" sldId="367"/>
            <ac:spMk id="7" creationId="{74B60962-B96E-44A8-9A25-588346403F85}"/>
          </ac:spMkLst>
        </pc:spChg>
        <pc:spChg chg="del mod">
          <ac:chgData name="Никола Алексеев" userId="ba66283bcb01e904" providerId="LiveId" clId="{D92BEB4E-F9A8-417D-A204-0117A5134215}" dt="2018-04-18T19:32:11.415" v="109" actId="478"/>
          <ac:spMkLst>
            <pc:docMk/>
            <pc:sldMk cId="2409336471" sldId="367"/>
            <ac:spMk id="8" creationId="{82B827D6-E245-499A-BC75-5F24AFF7F716}"/>
          </ac:spMkLst>
        </pc:spChg>
        <pc:spChg chg="add mod">
          <ac:chgData name="Никола Алексеев" userId="ba66283bcb01e904" providerId="LiveId" clId="{D92BEB4E-F9A8-417D-A204-0117A5134215}" dt="2018-04-18T19:32:19.657" v="113" actId="14100"/>
          <ac:spMkLst>
            <pc:docMk/>
            <pc:sldMk cId="2409336471" sldId="367"/>
            <ac:spMk id="9" creationId="{5702130A-FD62-415F-9F2E-5FD215A3EC67}"/>
          </ac:spMkLst>
        </pc:spChg>
        <pc:spChg chg="add mod">
          <ac:chgData name="Никола Алексеев" userId="ba66283bcb01e904" providerId="LiveId" clId="{D92BEB4E-F9A8-417D-A204-0117A5134215}" dt="2018-04-18T19:32:16.910" v="112" actId="14100"/>
          <ac:spMkLst>
            <pc:docMk/>
            <pc:sldMk cId="2409336471" sldId="367"/>
            <ac:spMk id="10" creationId="{5A80B4A4-A64C-49BF-AEE8-BDD17C118247}"/>
          </ac:spMkLst>
        </pc:spChg>
        <pc:picChg chg="mod">
          <ac:chgData name="Никола Алексеев" userId="ba66283bcb01e904" providerId="LiveId" clId="{D92BEB4E-F9A8-417D-A204-0117A5134215}" dt="2018-04-18T19:29:01.008" v="65" actId="14826"/>
          <ac:picMkLst>
            <pc:docMk/>
            <pc:sldMk cId="2409336471" sldId="367"/>
            <ac:picMk id="6" creationId="{5353A987-A971-4724-BE49-70DA86F825C4}"/>
          </ac:picMkLst>
        </pc:picChg>
      </pc:sldChg>
      <pc:sldChg chg="addSp delSp modSp ord">
        <pc:chgData name="Никола Алексеев" userId="ba66283bcb01e904" providerId="LiveId" clId="{D92BEB4E-F9A8-417D-A204-0117A5134215}" dt="2018-04-18T20:12:36.272" v="1486" actId="1076"/>
        <pc:sldMkLst>
          <pc:docMk/>
          <pc:sldMk cId="3269653495" sldId="396"/>
        </pc:sldMkLst>
        <pc:spChg chg="mod">
          <ac:chgData name="Никола Алексеев" userId="ba66283bcb01e904" providerId="LiveId" clId="{D92BEB4E-F9A8-417D-A204-0117A5134215}" dt="2018-04-18T20:12:09.026" v="1485" actId="20577"/>
          <ac:spMkLst>
            <pc:docMk/>
            <pc:sldMk cId="3269653495" sldId="396"/>
            <ac:spMk id="9" creationId="{95F21DB9-1349-4D79-9C3A-B03ED8C53FCD}"/>
          </ac:spMkLst>
        </pc:spChg>
        <pc:spChg chg="del">
          <ac:chgData name="Никола Алексеев" userId="ba66283bcb01e904" providerId="LiveId" clId="{D92BEB4E-F9A8-417D-A204-0117A5134215}" dt="2018-04-18T19:30:53.858" v="88" actId="478"/>
          <ac:spMkLst>
            <pc:docMk/>
            <pc:sldMk cId="3269653495" sldId="396"/>
            <ac:spMk id="10" creationId="{9052B39E-8F16-41C7-A085-876423A0B251}"/>
          </ac:spMkLst>
        </pc:spChg>
        <pc:spChg chg="add del">
          <ac:chgData name="Никола Алексеев" userId="ba66283bcb01e904" providerId="LiveId" clId="{D92BEB4E-F9A8-417D-A204-0117A5134215}" dt="2018-04-18T19:32:24.369" v="114" actId="478"/>
          <ac:spMkLst>
            <pc:docMk/>
            <pc:sldMk cId="3269653495" sldId="396"/>
            <ac:spMk id="11" creationId="{4A98CDF0-09F9-4FD3-8DD4-03BF92F8185E}"/>
          </ac:spMkLst>
        </pc:spChg>
        <pc:spChg chg="del">
          <ac:chgData name="Никола Алексеев" userId="ba66283bcb01e904" providerId="LiveId" clId="{D92BEB4E-F9A8-417D-A204-0117A5134215}" dt="2018-04-18T19:30:53.858" v="88" actId="478"/>
          <ac:spMkLst>
            <pc:docMk/>
            <pc:sldMk cId="3269653495" sldId="396"/>
            <ac:spMk id="12" creationId="{D7E8EE49-F073-4A5C-98DE-3E0F710A6208}"/>
          </ac:spMkLst>
        </pc:spChg>
        <pc:spChg chg="add del">
          <ac:chgData name="Никола Алексеев" userId="ba66283bcb01e904" providerId="LiveId" clId="{D92BEB4E-F9A8-417D-A204-0117A5134215}" dt="2018-04-18T19:32:24.369" v="114" actId="478"/>
          <ac:spMkLst>
            <pc:docMk/>
            <pc:sldMk cId="3269653495" sldId="396"/>
            <ac:spMk id="13" creationId="{0698704E-E0CC-479F-96C0-247A369444FA}"/>
          </ac:spMkLst>
        </pc:spChg>
        <pc:spChg chg="mod">
          <ac:chgData name="Никола Алексеев" userId="ba66283bcb01e904" providerId="LiveId" clId="{D92BEB4E-F9A8-417D-A204-0117A5134215}" dt="2018-04-18T19:31:39.381" v="99" actId="207"/>
          <ac:spMkLst>
            <pc:docMk/>
            <pc:sldMk cId="3269653495" sldId="396"/>
            <ac:spMk id="14" creationId="{5018E75E-8B82-4A13-BB50-7B6ED4411765}"/>
          </ac:spMkLst>
        </pc:spChg>
        <pc:spChg chg="mod">
          <ac:chgData name="Никола Алексеев" userId="ba66283bcb01e904" providerId="LiveId" clId="{D92BEB4E-F9A8-417D-A204-0117A5134215}" dt="2018-04-18T19:31:25.337" v="97" actId="20577"/>
          <ac:spMkLst>
            <pc:docMk/>
            <pc:sldMk cId="3269653495" sldId="396"/>
            <ac:spMk id="15" creationId="{1DBE4CE6-8FBA-4407-ABD3-35BF1C960D51}"/>
          </ac:spMkLst>
        </pc:spChg>
        <pc:spChg chg="add">
          <ac:chgData name="Никола Алексеев" userId="ba66283bcb01e904" providerId="LiveId" clId="{D92BEB4E-F9A8-417D-A204-0117A5134215}" dt="2018-04-18T19:32:24.692" v="115" actId="1076"/>
          <ac:spMkLst>
            <pc:docMk/>
            <pc:sldMk cId="3269653495" sldId="396"/>
            <ac:spMk id="16" creationId="{AA37FDC5-0988-4A5E-A68B-2FB90BDB3E33}"/>
          </ac:spMkLst>
        </pc:spChg>
        <pc:spChg chg="add">
          <ac:chgData name="Никола Алексеев" userId="ba66283bcb01e904" providerId="LiveId" clId="{D92BEB4E-F9A8-417D-A204-0117A5134215}" dt="2018-04-18T19:32:24.692" v="115" actId="1076"/>
          <ac:spMkLst>
            <pc:docMk/>
            <pc:sldMk cId="3269653495" sldId="396"/>
            <ac:spMk id="17" creationId="{719D7BA2-A3FD-45FD-A9B0-6DEC9B5862BA}"/>
          </ac:spMkLst>
        </pc:spChg>
        <pc:spChg chg="add mod">
          <ac:chgData name="Никола Алексеев" userId="ba66283bcb01e904" providerId="LiveId" clId="{D92BEB4E-F9A8-417D-A204-0117A5134215}" dt="2018-04-18T20:12:36.272" v="1486" actId="1076"/>
          <ac:spMkLst>
            <pc:docMk/>
            <pc:sldMk cId="3269653495" sldId="396"/>
            <ac:spMk id="18" creationId="{584CA344-3366-4FE3-A1F1-54D156B3FE89}"/>
          </ac:spMkLst>
        </pc:spChg>
        <pc:spChg chg="del">
          <ac:chgData name="Никола Алексеев" userId="ba66283bcb01e904" providerId="LiveId" clId="{D92BEB4E-F9A8-417D-A204-0117A5134215}" dt="2018-04-18T19:31:43.236" v="102" actId="478"/>
          <ac:spMkLst>
            <pc:docMk/>
            <pc:sldMk cId="3269653495" sldId="396"/>
            <ac:spMk id="19" creationId="{6659DE24-5623-442A-ACE5-F889799F942A}"/>
          </ac:spMkLst>
        </pc:spChg>
        <pc:picChg chg="del">
          <ac:chgData name="Никола Алексеев" userId="ba66283bcb01e904" providerId="LiveId" clId="{D92BEB4E-F9A8-417D-A204-0117A5134215}" dt="2018-04-18T19:31:42.254" v="100" actId="478"/>
          <ac:picMkLst>
            <pc:docMk/>
            <pc:sldMk cId="3269653495" sldId="396"/>
            <ac:picMk id="2" creationId="{A06E739A-D2F7-4B74-8151-A3FE1B77385A}"/>
          </ac:picMkLst>
        </pc:picChg>
        <pc:picChg chg="del">
          <ac:chgData name="Никола Алексеев" userId="ba66283bcb01e904" providerId="LiveId" clId="{D92BEB4E-F9A8-417D-A204-0117A5134215}" dt="2018-04-18T19:31:42.604" v="101" actId="478"/>
          <ac:picMkLst>
            <pc:docMk/>
            <pc:sldMk cId="3269653495" sldId="396"/>
            <ac:picMk id="5" creationId="{FA41AAC2-97FC-47D9-9055-F351ABCA0937}"/>
          </ac:picMkLst>
        </pc:picChg>
      </pc:sldChg>
      <pc:sldChg chg="addSp delSp modSp add">
        <pc:chgData name="Никола Алексеев" userId="ba66283bcb01e904" providerId="LiveId" clId="{D92BEB4E-F9A8-417D-A204-0117A5134215}" dt="2018-04-20T22:50:09.377" v="10244" actId="20577"/>
        <pc:sldMkLst>
          <pc:docMk/>
          <pc:sldMk cId="3272493937" sldId="431"/>
        </pc:sldMkLst>
        <pc:spChg chg="del mod">
          <ac:chgData name="Никола Алексеев" userId="ba66283bcb01e904" providerId="LiveId" clId="{D92BEB4E-F9A8-417D-A204-0117A5134215}" dt="2018-04-20T22:46:49.264" v="10114" actId="478"/>
          <ac:spMkLst>
            <pc:docMk/>
            <pc:sldMk cId="3272493937" sldId="431"/>
            <ac:spMk id="7" creationId="{97C7656D-80C1-4610-9D26-2F44CC4B6104}"/>
          </ac:spMkLst>
        </pc:spChg>
        <pc:spChg chg="add mod">
          <ac:chgData name="Никола Алексеев" userId="ba66283bcb01e904" providerId="LiveId" clId="{D92BEB4E-F9A8-417D-A204-0117A5134215}" dt="2018-04-20T22:50:09.377" v="10244" actId="20577"/>
          <ac:spMkLst>
            <pc:docMk/>
            <pc:sldMk cId="3272493937" sldId="431"/>
            <ac:spMk id="10" creationId="{FE9B34AA-08AE-4AE2-9B28-41F9D6ACB16E}"/>
          </ac:spMkLst>
        </pc:spChg>
      </pc:sldChg>
    </pc:docChg>
  </pc:docChgLst>
  <pc:docChgLst>
    <pc:chgData name="Никола Алексеев" userId="ba66283bcb01e904" providerId="LiveId" clId="{7AE75C36-F08C-4268-811C-C398736BA63F}"/>
    <pc:docChg chg="undo redo custSel addSld delSld modSld sldOrd">
      <pc:chgData name="Никола Алексеев" userId="ba66283bcb01e904" providerId="LiveId" clId="{7AE75C36-F08C-4268-811C-C398736BA63F}" dt="2018-03-11T00:47:34.989" v="16335" actId="1076"/>
      <pc:docMkLst>
        <pc:docMk/>
      </pc:docMkLst>
    </pc:docChg>
  </pc:docChgLst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</pc:docChg>
  </pc:docChgLst>
  <pc:docChgLst>
    <pc:chgData name="Никола Алексеев" userId="ba66283bcb01e904" providerId="LiveId" clId="{84A4808F-1312-475B-BEF1-83A0CD1F2A52}"/>
    <pc:docChg chg="undo redo custSel addSld delSld modSld sldOrd">
      <pc:chgData name="Никола Алексеев" userId="ba66283bcb01e904" providerId="LiveId" clId="{84A4808F-1312-475B-BEF1-83A0CD1F2A52}" dt="2018-04-15T05:46:58.040" v="10518" actId="1076"/>
      <pc:docMkLst>
        <pc:docMk/>
      </pc:docMkLst>
      <pc:sldChg chg="modSp">
        <pc:chgData name="Никола Алексеев" userId="ba66283bcb01e904" providerId="LiveId" clId="{84A4808F-1312-475B-BEF1-83A0CD1F2A52}" dt="2018-04-14T19:24:44.884" v="39" actId="20577"/>
        <pc:sldMkLst>
          <pc:docMk/>
          <pc:sldMk cId="2409336471" sldId="367"/>
        </pc:sldMkLst>
        <pc:spChg chg="mod">
          <ac:chgData name="Никола Алексеев" userId="ba66283bcb01e904" providerId="LiveId" clId="{84A4808F-1312-475B-BEF1-83A0CD1F2A52}" dt="2018-04-14T19:24:44.884" v="39" actId="20577"/>
          <ac:spMkLst>
            <pc:docMk/>
            <pc:sldMk cId="2409336471" sldId="367"/>
            <ac:spMk id="5" creationId="{1FF6E9E5-227C-4228-A8D7-047955AF83CC}"/>
          </ac:spMkLst>
        </pc:spChg>
      </pc:sldChg>
      <pc:sldChg chg="addSp delSp modSp add">
        <pc:chgData name="Никола Алексеев" userId="ba66283bcb01e904" providerId="LiveId" clId="{84A4808F-1312-475B-BEF1-83A0CD1F2A52}" dt="2018-04-15T05:42:47.302" v="10169" actId="1076"/>
        <pc:sldMkLst>
          <pc:docMk/>
          <pc:sldMk cId="3269653495" sldId="396"/>
        </pc:sldMkLst>
        <pc:spChg chg="mod">
          <ac:chgData name="Никола Алексеев" userId="ba66283bcb01e904" providerId="LiveId" clId="{84A4808F-1312-475B-BEF1-83A0CD1F2A52}" dt="2018-04-15T05:40:42.446" v="10155" actId="20577"/>
          <ac:spMkLst>
            <pc:docMk/>
            <pc:sldMk cId="3269653495" sldId="396"/>
            <ac:spMk id="9" creationId="{95F21DB9-1349-4D79-9C3A-B03ED8C53FCD}"/>
          </ac:spMkLst>
        </pc:spChg>
        <pc:spChg chg="del">
          <ac:chgData name="Никола Алексеев" userId="ba66283bcb01e904" providerId="LiveId" clId="{84A4808F-1312-475B-BEF1-83A0CD1F2A52}" dt="2018-04-15T05:40:44.942" v="10156" actId="478"/>
          <ac:spMkLst>
            <pc:docMk/>
            <pc:sldMk cId="3269653495" sldId="396"/>
            <ac:spMk id="16" creationId="{3E66FFBF-9D1C-4469-A1E6-6A2A171A28AC}"/>
          </ac:spMkLst>
        </pc:spChg>
        <pc:spChg chg="del">
          <ac:chgData name="Никола Алексеев" userId="ba66283bcb01e904" providerId="LiveId" clId="{84A4808F-1312-475B-BEF1-83A0CD1F2A52}" dt="2018-04-15T05:40:44.942" v="10156" actId="478"/>
          <ac:spMkLst>
            <pc:docMk/>
            <pc:sldMk cId="3269653495" sldId="396"/>
            <ac:spMk id="17" creationId="{2E5A7313-A28A-44F5-A399-97FF10C8FDBF}"/>
          </ac:spMkLst>
        </pc:spChg>
        <pc:spChg chg="add del mod">
          <ac:chgData name="Никола Алексеев" userId="ba66283bcb01e904" providerId="LiveId" clId="{84A4808F-1312-475B-BEF1-83A0CD1F2A52}" dt="2018-04-15T05:42:27.640" v="10167" actId="478"/>
          <ac:spMkLst>
            <pc:docMk/>
            <pc:sldMk cId="3269653495" sldId="396"/>
            <ac:spMk id="18" creationId="{34A77FAA-5E6C-4F52-874D-C8BF4B8BBBAB}"/>
          </ac:spMkLst>
        </pc:spChg>
        <pc:spChg chg="add">
          <ac:chgData name="Никола Алексеев" userId="ba66283bcb01e904" providerId="LiveId" clId="{84A4808F-1312-475B-BEF1-83A0CD1F2A52}" dt="2018-04-15T05:42:27.891" v="10168" actId="1076"/>
          <ac:spMkLst>
            <pc:docMk/>
            <pc:sldMk cId="3269653495" sldId="396"/>
            <ac:spMk id="19" creationId="{6659DE24-5623-442A-ACE5-F889799F942A}"/>
          </ac:spMkLst>
        </pc:spChg>
        <pc:picChg chg="add mod">
          <ac:chgData name="Никола Алексеев" userId="ba66283bcb01e904" providerId="LiveId" clId="{84A4808F-1312-475B-BEF1-83A0CD1F2A52}" dt="2018-04-15T05:41:05.842" v="10158" actId="1076"/>
          <ac:picMkLst>
            <pc:docMk/>
            <pc:sldMk cId="3269653495" sldId="396"/>
            <ac:picMk id="2" creationId="{A06E739A-D2F7-4B74-8151-A3FE1B77385A}"/>
          </ac:picMkLst>
        </pc:picChg>
        <pc:picChg chg="del">
          <ac:chgData name="Никола Алексеев" userId="ba66283bcb01e904" providerId="LiveId" clId="{84A4808F-1312-475B-BEF1-83A0CD1F2A52}" dt="2018-04-15T05:40:44.942" v="10156" actId="478"/>
          <ac:picMkLst>
            <pc:docMk/>
            <pc:sldMk cId="3269653495" sldId="396"/>
            <ac:picMk id="3" creationId="{03EDE7DB-31CC-486F-8550-5B6C8F45D28D}"/>
          </ac:picMkLst>
        </pc:picChg>
        <pc:picChg chg="del">
          <ac:chgData name="Никола Алексеев" userId="ba66283bcb01e904" providerId="LiveId" clId="{84A4808F-1312-475B-BEF1-83A0CD1F2A52}" dt="2018-04-15T05:40:44.942" v="10156" actId="478"/>
          <ac:picMkLst>
            <pc:docMk/>
            <pc:sldMk cId="3269653495" sldId="396"/>
            <ac:picMk id="4" creationId="{E0E5ABC0-B52A-46FB-8573-8F52006C50F4}"/>
          </ac:picMkLst>
        </pc:picChg>
        <pc:picChg chg="add mod">
          <ac:chgData name="Никола Алексеев" userId="ba66283bcb01e904" providerId="LiveId" clId="{84A4808F-1312-475B-BEF1-83A0CD1F2A52}" dt="2018-04-15T05:42:47.302" v="10169" actId="1076"/>
          <ac:picMkLst>
            <pc:docMk/>
            <pc:sldMk cId="3269653495" sldId="396"/>
            <ac:picMk id="5" creationId="{FA41AAC2-97FC-47D9-9055-F351ABCA0937}"/>
          </ac:picMkLst>
        </pc:picChg>
        <pc:picChg chg="add del mod">
          <ac:chgData name="Никола Алексеев" userId="ba66283bcb01e904" providerId="LiveId" clId="{84A4808F-1312-475B-BEF1-83A0CD1F2A52}" dt="2018-04-15T05:42:04.594" v="10164" actId="478"/>
          <ac:picMkLst>
            <pc:docMk/>
            <pc:sldMk cId="3269653495" sldId="396"/>
            <ac:picMk id="6" creationId="{DEC25A2C-3407-4A71-A8C3-64FC3EE402ED}"/>
          </ac:picMkLst>
        </pc:picChg>
      </pc:sldChg>
    </pc:docChg>
  </pc:docChgLst>
  <pc:docChgLst>
    <pc:chgData name="Никола Алексеев" userId="ba66283bcb01e904" providerId="LiveId" clId="{F8C94B94-46CE-47CE-A4D2-63C3C053D18D}"/>
    <pc:docChg chg="undo redo custSel addSld delSld modSld sldOrd modSection">
      <pc:chgData name="Никола Алексеев" userId="ba66283bcb01e904" providerId="LiveId" clId="{F8C94B94-46CE-47CE-A4D2-63C3C053D18D}" dt="2018-03-24T00:50:05.784" v="16809" actId="1076"/>
      <pc:docMkLst>
        <pc:docMk/>
      </pc:docMkLst>
    </pc:docChg>
  </pc:docChgLst>
  <pc:docChgLst>
    <pc:chgData name="Никола Алексеев" userId="ba66283bcb01e904" providerId="LiveId" clId="{88CC7CB2-B3E7-4141-B7C5-EFACBCD5CE8E}"/>
    <pc:docChg chg="undo redo custSel addSld delSld modSld sldOrd">
      <pc:chgData name="Никола Алексеев" userId="ba66283bcb01e904" providerId="LiveId" clId="{88CC7CB2-B3E7-4141-B7C5-EFACBCD5CE8E}" dt="2018-04-28T00:01:23.735" v="16305" actId="1076"/>
      <pc:docMkLst>
        <pc:docMk/>
      </pc:docMkLst>
      <pc:sldChg chg="addSp delSp modSp">
        <pc:chgData name="Никола Алексеев" userId="ba66283bcb01e904" providerId="LiveId" clId="{88CC7CB2-B3E7-4141-B7C5-EFACBCD5CE8E}" dt="2018-04-26T21:54:34.571" v="3970" actId="1076"/>
        <pc:sldMkLst>
          <pc:docMk/>
          <pc:sldMk cId="2409336471" sldId="367"/>
        </pc:sldMkLst>
        <pc:spChg chg="mod">
          <ac:chgData name="Никола Алексеев" userId="ba66283bcb01e904" providerId="LiveId" clId="{88CC7CB2-B3E7-4141-B7C5-EFACBCD5CE8E}" dt="2018-04-26T21:54:34.571" v="3970" actId="1076"/>
          <ac:spMkLst>
            <pc:docMk/>
            <pc:sldMk cId="2409336471" sldId="367"/>
            <ac:spMk id="5" creationId="{1FF6E9E5-227C-4228-A8D7-047955AF83CC}"/>
          </ac:spMkLst>
        </pc:spChg>
        <pc:spChg chg="mod">
          <ac:chgData name="Никола Алексеев" userId="ba66283bcb01e904" providerId="LiveId" clId="{88CC7CB2-B3E7-4141-B7C5-EFACBCD5CE8E}" dt="2018-04-26T20:28:28.387" v="5" actId="207"/>
          <ac:spMkLst>
            <pc:docMk/>
            <pc:sldMk cId="2409336471" sldId="367"/>
            <ac:spMk id="9" creationId="{5702130A-FD62-415F-9F2E-5FD215A3EC67}"/>
          </ac:spMkLst>
        </pc:spChg>
        <pc:spChg chg="mod">
          <ac:chgData name="Никола Алексеев" userId="ba66283bcb01e904" providerId="LiveId" clId="{88CC7CB2-B3E7-4141-B7C5-EFACBCD5CE8E}" dt="2018-04-26T20:28:46.549" v="17" actId="20577"/>
          <ac:spMkLst>
            <pc:docMk/>
            <pc:sldMk cId="2409336471" sldId="367"/>
            <ac:spMk id="10" creationId="{5A80B4A4-A64C-49BF-AEE8-BDD17C118247}"/>
          </ac:spMkLst>
        </pc:spChg>
        <pc:picChg chg="add del mod">
          <ac:chgData name="Никола Алексеев" userId="ba66283bcb01e904" providerId="LiveId" clId="{88CC7CB2-B3E7-4141-B7C5-EFACBCD5CE8E}" dt="2018-04-26T20:28:59.626" v="22" actId="1037"/>
          <ac:picMkLst>
            <pc:docMk/>
            <pc:sldMk cId="2409336471" sldId="367"/>
            <ac:picMk id="6" creationId="{5353A987-A971-4724-BE49-70DA86F825C4}"/>
          </ac:picMkLst>
        </pc:picChg>
      </pc:sldChg>
      <pc:sldChg chg="addSp delSp modSp">
        <pc:chgData name="Никола Алексеев" userId="ba66283bcb01e904" providerId="LiveId" clId="{88CC7CB2-B3E7-4141-B7C5-EFACBCD5CE8E}" dt="2018-04-26T21:53:40.671" v="3956" actId="313"/>
        <pc:sldMkLst>
          <pc:docMk/>
          <pc:sldMk cId="3269653495" sldId="396"/>
        </pc:sldMkLst>
        <pc:spChg chg="add">
          <ac:chgData name="Никола Алексеев" userId="ba66283bcb01e904" providerId="LiveId" clId="{88CC7CB2-B3E7-4141-B7C5-EFACBCD5CE8E}" dt="2018-04-26T20:29:26.260" v="30" actId="313"/>
          <ac:spMkLst>
            <pc:docMk/>
            <pc:sldMk cId="3269653495" sldId="396"/>
            <ac:spMk id="8" creationId="{A621E6F7-E4E6-45A6-A94F-CA8E7057C19B}"/>
          </ac:spMkLst>
        </pc:spChg>
        <pc:spChg chg="mod">
          <ac:chgData name="Никола Алексеев" userId="ba66283bcb01e904" providerId="LiveId" clId="{88CC7CB2-B3E7-4141-B7C5-EFACBCD5CE8E}" dt="2018-04-26T20:42:08.730" v="591" actId="20577"/>
          <ac:spMkLst>
            <pc:docMk/>
            <pc:sldMk cId="3269653495" sldId="396"/>
            <ac:spMk id="9" creationId="{95F21DB9-1349-4D79-9C3A-B03ED8C53FCD}"/>
          </ac:spMkLst>
        </pc:spChg>
        <pc:spChg chg="add">
          <ac:chgData name="Никола Алексеев" userId="ba66283bcb01e904" providerId="LiveId" clId="{88CC7CB2-B3E7-4141-B7C5-EFACBCD5CE8E}" dt="2018-04-26T20:29:26.260" v="30" actId="313"/>
          <ac:spMkLst>
            <pc:docMk/>
            <pc:sldMk cId="3269653495" sldId="396"/>
            <ac:spMk id="10" creationId="{460B53B0-026C-4024-B5EA-69DD1475D589}"/>
          </ac:spMkLst>
        </pc:spChg>
        <pc:spChg chg="add mod">
          <ac:chgData name="Никола Алексеев" userId="ba66283bcb01e904" providerId="LiveId" clId="{88CC7CB2-B3E7-4141-B7C5-EFACBCD5CE8E}" dt="2018-04-26T20:45:46.201" v="834" actId="1076"/>
          <ac:spMkLst>
            <pc:docMk/>
            <pc:sldMk cId="3269653495" sldId="396"/>
            <ac:spMk id="11" creationId="{9FDB2A1C-510F-4771-8F86-82860D452091}"/>
          </ac:spMkLst>
        </pc:spChg>
        <pc:spChg chg="add mod">
          <ac:chgData name="Никола Алексеев" userId="ba66283bcb01e904" providerId="LiveId" clId="{88CC7CB2-B3E7-4141-B7C5-EFACBCD5CE8E}" dt="2018-04-26T20:51:51.658" v="1602" actId="20577"/>
          <ac:spMkLst>
            <pc:docMk/>
            <pc:sldMk cId="3269653495" sldId="396"/>
            <ac:spMk id="12" creationId="{DB5ECCDB-AC03-4F62-84FB-4A255E8A3522}"/>
          </ac:spMkLst>
        </pc:spChg>
        <pc:spChg chg="add mod">
          <ac:chgData name="Никола Алексеев" userId="ba66283bcb01e904" providerId="LiveId" clId="{88CC7CB2-B3E7-4141-B7C5-EFACBCD5CE8E}" dt="2018-04-26T20:48:27.040" v="1252" actId="113"/>
          <ac:spMkLst>
            <pc:docMk/>
            <pc:sldMk cId="3269653495" sldId="396"/>
            <ac:spMk id="13" creationId="{634B51F1-DBDA-4B94-9A01-5E32B7508BC9}"/>
          </ac:spMkLst>
        </pc:spChg>
        <pc:spChg chg="mod">
          <ac:chgData name="Никола Алексеев" userId="ba66283bcb01e904" providerId="LiveId" clId="{88CC7CB2-B3E7-4141-B7C5-EFACBCD5CE8E}" dt="2018-04-26T20:29:33.706" v="31" actId="207"/>
          <ac:spMkLst>
            <pc:docMk/>
            <pc:sldMk cId="3269653495" sldId="396"/>
            <ac:spMk id="14" creationId="{5018E75E-8B82-4A13-BB50-7B6ED4411765}"/>
          </ac:spMkLst>
        </pc:spChg>
        <pc:spChg chg="mod">
          <ac:chgData name="Никола Алексеев" userId="ba66283bcb01e904" providerId="LiveId" clId="{88CC7CB2-B3E7-4141-B7C5-EFACBCD5CE8E}" dt="2018-04-26T21:53:40.671" v="3956" actId="313"/>
          <ac:spMkLst>
            <pc:docMk/>
            <pc:sldMk cId="3269653495" sldId="396"/>
            <ac:spMk id="15" creationId="{1DBE4CE6-8FBA-4407-ABD3-35BF1C960D51}"/>
          </ac:spMkLst>
        </pc:spChg>
        <pc:spChg chg="del">
          <ac:chgData name="Никола Алексеев" userId="ba66283bcb01e904" providerId="LiveId" clId="{88CC7CB2-B3E7-4141-B7C5-EFACBCD5CE8E}" dt="2018-04-26T20:29:25.950" v="29" actId="478"/>
          <ac:spMkLst>
            <pc:docMk/>
            <pc:sldMk cId="3269653495" sldId="396"/>
            <ac:spMk id="16" creationId="{AA37FDC5-0988-4A5E-A68B-2FB90BDB3E33}"/>
          </ac:spMkLst>
        </pc:spChg>
        <pc:spChg chg="del">
          <ac:chgData name="Никола Алексеев" userId="ba66283bcb01e904" providerId="LiveId" clId="{88CC7CB2-B3E7-4141-B7C5-EFACBCD5CE8E}" dt="2018-04-26T20:29:25.950" v="29" actId="478"/>
          <ac:spMkLst>
            <pc:docMk/>
            <pc:sldMk cId="3269653495" sldId="396"/>
            <ac:spMk id="17" creationId="{719D7BA2-A3FD-45FD-A9B0-6DEC9B5862BA}"/>
          </ac:spMkLst>
        </pc:spChg>
        <pc:spChg chg="del">
          <ac:chgData name="Никола Алексеев" userId="ba66283bcb01e904" providerId="LiveId" clId="{88CC7CB2-B3E7-4141-B7C5-EFACBCD5CE8E}" dt="2018-04-26T20:29:08.125" v="23" actId="478"/>
          <ac:spMkLst>
            <pc:docMk/>
            <pc:sldMk cId="3269653495" sldId="396"/>
            <ac:spMk id="18" creationId="{584CA344-3366-4FE3-A1F1-54D156B3FE89}"/>
          </ac:spMkLst>
        </pc:spChg>
      </pc:sldChg>
      <pc:sldChg chg="del">
        <pc:chgData name="Никола Алексеев" userId="ba66283bcb01e904" providerId="LiveId" clId="{88CC7CB2-B3E7-4141-B7C5-EFACBCD5CE8E}" dt="2018-04-26T20:29:51.460" v="64" actId="2696"/>
        <pc:sldMkLst>
          <pc:docMk/>
          <pc:sldMk cId="3099681691" sldId="398"/>
        </pc:sldMkLst>
      </pc:sldChg>
      <pc:sldChg chg="del">
        <pc:chgData name="Никола Алексеев" userId="ba66283bcb01e904" providerId="LiveId" clId="{88CC7CB2-B3E7-4141-B7C5-EFACBCD5CE8E}" dt="2018-04-26T20:29:49.910" v="34" actId="2696"/>
        <pc:sldMkLst>
          <pc:docMk/>
          <pc:sldMk cId="1430595311" sldId="399"/>
        </pc:sldMkLst>
      </pc:sldChg>
      <pc:sldChg chg="del">
        <pc:chgData name="Никола Алексеев" userId="ba66283bcb01e904" providerId="LiveId" clId="{88CC7CB2-B3E7-4141-B7C5-EFACBCD5CE8E}" dt="2018-04-26T20:29:49.918" v="35" actId="2696"/>
        <pc:sldMkLst>
          <pc:docMk/>
          <pc:sldMk cId="1207178078" sldId="401"/>
        </pc:sldMkLst>
      </pc:sldChg>
      <pc:sldChg chg="del">
        <pc:chgData name="Никола Алексеев" userId="ba66283bcb01e904" providerId="LiveId" clId="{88CC7CB2-B3E7-4141-B7C5-EFACBCD5CE8E}" dt="2018-04-26T20:29:49.902" v="33" actId="2696"/>
        <pc:sldMkLst>
          <pc:docMk/>
          <pc:sldMk cId="3108381410" sldId="402"/>
        </pc:sldMkLst>
      </pc:sldChg>
      <pc:sldChg chg="del">
        <pc:chgData name="Никола Алексеев" userId="ba66283bcb01e904" providerId="LiveId" clId="{88CC7CB2-B3E7-4141-B7C5-EFACBCD5CE8E}" dt="2018-04-26T20:29:49.928" v="36" actId="2696"/>
        <pc:sldMkLst>
          <pc:docMk/>
          <pc:sldMk cId="1178469718" sldId="403"/>
        </pc:sldMkLst>
      </pc:sldChg>
      <pc:sldChg chg="del">
        <pc:chgData name="Никола Алексеев" userId="ba66283bcb01e904" providerId="LiveId" clId="{88CC7CB2-B3E7-4141-B7C5-EFACBCD5CE8E}" dt="2018-04-26T20:29:50.048" v="37" actId="2696"/>
        <pc:sldMkLst>
          <pc:docMk/>
          <pc:sldMk cId="1412911022" sldId="404"/>
        </pc:sldMkLst>
      </pc:sldChg>
      <pc:sldChg chg="del">
        <pc:chgData name="Никола Алексеев" userId="ba66283bcb01e904" providerId="LiveId" clId="{88CC7CB2-B3E7-4141-B7C5-EFACBCD5CE8E}" dt="2018-04-26T20:29:50.515" v="38" actId="2696"/>
        <pc:sldMkLst>
          <pc:docMk/>
          <pc:sldMk cId="1503862" sldId="405"/>
        </pc:sldMkLst>
      </pc:sldChg>
      <pc:sldChg chg="del">
        <pc:chgData name="Никола Алексеев" userId="ba66283bcb01e904" providerId="LiveId" clId="{88CC7CB2-B3E7-4141-B7C5-EFACBCD5CE8E}" dt="2018-04-26T20:29:50.877" v="39" actId="2696"/>
        <pc:sldMkLst>
          <pc:docMk/>
          <pc:sldMk cId="218888828" sldId="406"/>
        </pc:sldMkLst>
      </pc:sldChg>
      <pc:sldChg chg="del">
        <pc:chgData name="Никола Алексеев" userId="ba66283bcb01e904" providerId="LiveId" clId="{88CC7CB2-B3E7-4141-B7C5-EFACBCD5CE8E}" dt="2018-04-26T20:29:50.883" v="40" actId="2696"/>
        <pc:sldMkLst>
          <pc:docMk/>
          <pc:sldMk cId="1535456790" sldId="407"/>
        </pc:sldMkLst>
      </pc:sldChg>
      <pc:sldChg chg="del">
        <pc:chgData name="Никола Алексеев" userId="ba66283bcb01e904" providerId="LiveId" clId="{88CC7CB2-B3E7-4141-B7C5-EFACBCD5CE8E}" dt="2018-04-26T20:29:50.895" v="41" actId="2696"/>
        <pc:sldMkLst>
          <pc:docMk/>
          <pc:sldMk cId="2884212419" sldId="408"/>
        </pc:sldMkLst>
      </pc:sldChg>
      <pc:sldChg chg="del">
        <pc:chgData name="Никола Алексеев" userId="ba66283bcb01e904" providerId="LiveId" clId="{88CC7CB2-B3E7-4141-B7C5-EFACBCD5CE8E}" dt="2018-04-26T20:29:50.909" v="42" actId="2696"/>
        <pc:sldMkLst>
          <pc:docMk/>
          <pc:sldMk cId="473285711" sldId="409"/>
        </pc:sldMkLst>
      </pc:sldChg>
      <pc:sldChg chg="del">
        <pc:chgData name="Никола Алексеев" userId="ba66283bcb01e904" providerId="LiveId" clId="{88CC7CB2-B3E7-4141-B7C5-EFACBCD5CE8E}" dt="2018-04-26T20:29:50.928" v="43" actId="2696"/>
        <pc:sldMkLst>
          <pc:docMk/>
          <pc:sldMk cId="1498499657" sldId="410"/>
        </pc:sldMkLst>
      </pc:sldChg>
      <pc:sldChg chg="del">
        <pc:chgData name="Никола Алексеев" userId="ba66283bcb01e904" providerId="LiveId" clId="{88CC7CB2-B3E7-4141-B7C5-EFACBCD5CE8E}" dt="2018-04-26T20:29:50.954" v="44" actId="2696"/>
        <pc:sldMkLst>
          <pc:docMk/>
          <pc:sldMk cId="205355805" sldId="411"/>
        </pc:sldMkLst>
      </pc:sldChg>
      <pc:sldChg chg="del">
        <pc:chgData name="Никола Алексеев" userId="ba66283bcb01e904" providerId="LiveId" clId="{88CC7CB2-B3E7-4141-B7C5-EFACBCD5CE8E}" dt="2018-04-26T20:29:50.966" v="45" actId="2696"/>
        <pc:sldMkLst>
          <pc:docMk/>
          <pc:sldMk cId="917133717" sldId="412"/>
        </pc:sldMkLst>
      </pc:sldChg>
      <pc:sldChg chg="del">
        <pc:chgData name="Никола Алексеев" userId="ba66283bcb01e904" providerId="LiveId" clId="{88CC7CB2-B3E7-4141-B7C5-EFACBCD5CE8E}" dt="2018-04-26T20:29:50.976" v="46" actId="2696"/>
        <pc:sldMkLst>
          <pc:docMk/>
          <pc:sldMk cId="542385432" sldId="413"/>
        </pc:sldMkLst>
      </pc:sldChg>
      <pc:sldChg chg="del">
        <pc:chgData name="Никола Алексеев" userId="ba66283bcb01e904" providerId="LiveId" clId="{88CC7CB2-B3E7-4141-B7C5-EFACBCD5CE8E}" dt="2018-04-26T20:29:50.985" v="47" actId="2696"/>
        <pc:sldMkLst>
          <pc:docMk/>
          <pc:sldMk cId="1447790498" sldId="414"/>
        </pc:sldMkLst>
      </pc:sldChg>
      <pc:sldChg chg="del">
        <pc:chgData name="Никола Алексеев" userId="ba66283bcb01e904" providerId="LiveId" clId="{88CC7CB2-B3E7-4141-B7C5-EFACBCD5CE8E}" dt="2018-04-26T20:29:50.996" v="48" actId="2696"/>
        <pc:sldMkLst>
          <pc:docMk/>
          <pc:sldMk cId="2611166165" sldId="415"/>
        </pc:sldMkLst>
      </pc:sldChg>
      <pc:sldChg chg="del">
        <pc:chgData name="Никола Алексеев" userId="ba66283bcb01e904" providerId="LiveId" clId="{88CC7CB2-B3E7-4141-B7C5-EFACBCD5CE8E}" dt="2018-04-26T20:29:51.012" v="49" actId="2696"/>
        <pc:sldMkLst>
          <pc:docMk/>
          <pc:sldMk cId="3583346881" sldId="416"/>
        </pc:sldMkLst>
      </pc:sldChg>
      <pc:sldChg chg="del">
        <pc:chgData name="Никола Алексеев" userId="ba66283bcb01e904" providerId="LiveId" clId="{88CC7CB2-B3E7-4141-B7C5-EFACBCD5CE8E}" dt="2018-04-26T20:29:51.038" v="50" actId="2696"/>
        <pc:sldMkLst>
          <pc:docMk/>
          <pc:sldMk cId="1121577707" sldId="417"/>
        </pc:sldMkLst>
      </pc:sldChg>
      <pc:sldChg chg="del">
        <pc:chgData name="Никола Алексеев" userId="ba66283bcb01e904" providerId="LiveId" clId="{88CC7CB2-B3E7-4141-B7C5-EFACBCD5CE8E}" dt="2018-04-26T20:29:51.072" v="51" actId="2696"/>
        <pc:sldMkLst>
          <pc:docMk/>
          <pc:sldMk cId="3491960007" sldId="418"/>
        </pc:sldMkLst>
      </pc:sldChg>
      <pc:sldChg chg="del">
        <pc:chgData name="Никола Алексеев" userId="ba66283bcb01e904" providerId="LiveId" clId="{88CC7CB2-B3E7-4141-B7C5-EFACBCD5CE8E}" dt="2018-04-26T20:29:51.078" v="52" actId="2696"/>
        <pc:sldMkLst>
          <pc:docMk/>
          <pc:sldMk cId="3456792638" sldId="419"/>
        </pc:sldMkLst>
      </pc:sldChg>
      <pc:sldChg chg="del">
        <pc:chgData name="Никола Алексеев" userId="ba66283bcb01e904" providerId="LiveId" clId="{88CC7CB2-B3E7-4141-B7C5-EFACBCD5CE8E}" dt="2018-04-26T20:29:51.098" v="54" actId="2696"/>
        <pc:sldMkLst>
          <pc:docMk/>
          <pc:sldMk cId="1829507953" sldId="420"/>
        </pc:sldMkLst>
      </pc:sldChg>
      <pc:sldChg chg="del">
        <pc:chgData name="Никола Алексеев" userId="ba66283bcb01e904" providerId="LiveId" clId="{88CC7CB2-B3E7-4141-B7C5-EFACBCD5CE8E}" dt="2018-04-26T20:29:51.091" v="53" actId="2696"/>
        <pc:sldMkLst>
          <pc:docMk/>
          <pc:sldMk cId="931943835" sldId="421"/>
        </pc:sldMkLst>
      </pc:sldChg>
      <pc:sldChg chg="del">
        <pc:chgData name="Никола Алексеев" userId="ba66283bcb01e904" providerId="LiveId" clId="{88CC7CB2-B3E7-4141-B7C5-EFACBCD5CE8E}" dt="2018-04-26T20:29:51.105" v="55" actId="2696"/>
        <pc:sldMkLst>
          <pc:docMk/>
          <pc:sldMk cId="3331233407" sldId="422"/>
        </pc:sldMkLst>
      </pc:sldChg>
      <pc:sldChg chg="del">
        <pc:chgData name="Никола Алексеев" userId="ba66283bcb01e904" providerId="LiveId" clId="{88CC7CB2-B3E7-4141-B7C5-EFACBCD5CE8E}" dt="2018-04-26T20:29:51.143" v="56" actId="2696"/>
        <pc:sldMkLst>
          <pc:docMk/>
          <pc:sldMk cId="2496532444" sldId="423"/>
        </pc:sldMkLst>
      </pc:sldChg>
      <pc:sldChg chg="del">
        <pc:chgData name="Никола Алексеев" userId="ba66283bcb01e904" providerId="LiveId" clId="{88CC7CB2-B3E7-4141-B7C5-EFACBCD5CE8E}" dt="2018-04-26T20:29:51.253" v="57" actId="2696"/>
        <pc:sldMkLst>
          <pc:docMk/>
          <pc:sldMk cId="1310081247" sldId="424"/>
        </pc:sldMkLst>
      </pc:sldChg>
      <pc:sldChg chg="del">
        <pc:chgData name="Никола Алексеев" userId="ba66283bcb01e904" providerId="LiveId" clId="{88CC7CB2-B3E7-4141-B7C5-EFACBCD5CE8E}" dt="2018-04-26T20:29:51.260" v="58" actId="2696"/>
        <pc:sldMkLst>
          <pc:docMk/>
          <pc:sldMk cId="303467692" sldId="425"/>
        </pc:sldMkLst>
      </pc:sldChg>
      <pc:sldChg chg="del">
        <pc:chgData name="Никола Алексеев" userId="ba66283bcb01e904" providerId="LiveId" clId="{88CC7CB2-B3E7-4141-B7C5-EFACBCD5CE8E}" dt="2018-04-26T20:29:51.276" v="59" actId="2696"/>
        <pc:sldMkLst>
          <pc:docMk/>
          <pc:sldMk cId="1315179543" sldId="426"/>
        </pc:sldMkLst>
      </pc:sldChg>
      <pc:sldChg chg="del">
        <pc:chgData name="Никола Алексеев" userId="ba66283bcb01e904" providerId="LiveId" clId="{88CC7CB2-B3E7-4141-B7C5-EFACBCD5CE8E}" dt="2018-04-26T20:29:51.290" v="60" actId="2696"/>
        <pc:sldMkLst>
          <pc:docMk/>
          <pc:sldMk cId="620489831" sldId="427"/>
        </pc:sldMkLst>
      </pc:sldChg>
      <pc:sldChg chg="del">
        <pc:chgData name="Никола Алексеев" userId="ba66283bcb01e904" providerId="LiveId" clId="{88CC7CB2-B3E7-4141-B7C5-EFACBCD5CE8E}" dt="2018-04-26T20:29:51.441" v="61" actId="2696"/>
        <pc:sldMkLst>
          <pc:docMk/>
          <pc:sldMk cId="1903738285" sldId="428"/>
        </pc:sldMkLst>
      </pc:sldChg>
      <pc:sldChg chg="del">
        <pc:chgData name="Никола Алексеев" userId="ba66283bcb01e904" providerId="LiveId" clId="{88CC7CB2-B3E7-4141-B7C5-EFACBCD5CE8E}" dt="2018-04-26T20:29:51.448" v="62" actId="2696"/>
        <pc:sldMkLst>
          <pc:docMk/>
          <pc:sldMk cId="4157331562" sldId="429"/>
        </pc:sldMkLst>
      </pc:sldChg>
      <pc:sldChg chg="del">
        <pc:chgData name="Никола Алексеев" userId="ba66283bcb01e904" providerId="LiveId" clId="{88CC7CB2-B3E7-4141-B7C5-EFACBCD5CE8E}" dt="2018-04-26T20:29:51.455" v="63" actId="2696"/>
        <pc:sldMkLst>
          <pc:docMk/>
          <pc:sldMk cId="1630290293" sldId="430"/>
        </pc:sldMkLst>
      </pc:sldChg>
      <pc:sldChg chg="addSp delSp modSp">
        <pc:chgData name="Никола Алексеев" userId="ba66283bcb01e904" providerId="LiveId" clId="{88CC7CB2-B3E7-4141-B7C5-EFACBCD5CE8E}" dt="2018-04-27T21:24:22.240" v="9791" actId="1076"/>
        <pc:sldMkLst>
          <pc:docMk/>
          <pc:sldMk cId="3272493937" sldId="431"/>
        </pc:sldMkLst>
        <pc:spChg chg="add">
          <ac:chgData name="Никола Алексеев" userId="ba66283bcb01e904" providerId="LiveId" clId="{88CC7CB2-B3E7-4141-B7C5-EFACBCD5CE8E}" dt="2018-04-27T20:00:12.959" v="5495"/>
          <ac:spMkLst>
            <pc:docMk/>
            <pc:sldMk cId="3272493937" sldId="431"/>
            <ac:spMk id="7" creationId="{C928F7EA-597D-402E-9E1E-FC89AB24C272}"/>
          </ac:spMkLst>
        </pc:spChg>
        <pc:spChg chg="add">
          <ac:chgData name="Никола Алексеев" userId="ba66283bcb01e904" providerId="LiveId" clId="{88CC7CB2-B3E7-4141-B7C5-EFACBCD5CE8E}" dt="2018-04-27T20:00:12.959" v="5495"/>
          <ac:spMkLst>
            <pc:docMk/>
            <pc:sldMk cId="3272493937" sldId="431"/>
            <ac:spMk id="8" creationId="{2CD2F712-3219-449F-8277-732609CE2540}"/>
          </ac:spMkLst>
        </pc:spChg>
        <pc:spChg chg="del">
          <ac:chgData name="Никола Алексеев" userId="ba66283bcb01e904" providerId="LiveId" clId="{88CC7CB2-B3E7-4141-B7C5-EFACBCD5CE8E}" dt="2018-04-26T20:30:06.014" v="68" actId="478"/>
          <ac:spMkLst>
            <pc:docMk/>
            <pc:sldMk cId="3272493937" sldId="431"/>
            <ac:spMk id="8" creationId="{F33FB94D-EC7D-4C72-8248-4250B899CEAB}"/>
          </ac:spMkLst>
        </pc:spChg>
        <pc:spChg chg="del mod">
          <ac:chgData name="Никола Алексеев" userId="ba66283bcb01e904" providerId="LiveId" clId="{88CC7CB2-B3E7-4141-B7C5-EFACBCD5CE8E}" dt="2018-04-26T20:30:05.509" v="67" actId="478"/>
          <ac:spMkLst>
            <pc:docMk/>
            <pc:sldMk cId="3272493937" sldId="431"/>
            <ac:spMk id="9" creationId="{C467AEB7-7094-4421-95FE-351A7EA0DF6A}"/>
          </ac:spMkLst>
        </pc:spChg>
        <pc:spChg chg="mod">
          <ac:chgData name="Никола Алексеев" userId="ba66283bcb01e904" providerId="LiveId" clId="{88CC7CB2-B3E7-4141-B7C5-EFACBCD5CE8E}" dt="2018-04-27T21:08:40.763" v="8338" actId="1076"/>
          <ac:spMkLst>
            <pc:docMk/>
            <pc:sldMk cId="3272493937" sldId="431"/>
            <ac:spMk id="10" creationId="{FE9B34AA-08AE-4AE2-9B28-41F9D6ACB16E}"/>
          </ac:spMkLst>
        </pc:spChg>
        <pc:spChg chg="mod">
          <ac:chgData name="Никола Алексеев" userId="ba66283bcb01e904" providerId="LiveId" clId="{88CC7CB2-B3E7-4141-B7C5-EFACBCD5CE8E}" dt="2018-04-26T20:30:59.395" v="109" actId="108"/>
          <ac:spMkLst>
            <pc:docMk/>
            <pc:sldMk cId="3272493937" sldId="431"/>
            <ac:spMk id="11" creationId="{A5311546-8AE4-432D-8E4C-0669964B047D}"/>
          </ac:spMkLst>
        </pc:spChg>
        <pc:spChg chg="add del mod">
          <ac:chgData name="Никола Алексеев" userId="ba66283bcb01e904" providerId="LiveId" clId="{88CC7CB2-B3E7-4141-B7C5-EFACBCD5CE8E}" dt="2018-04-27T20:00:12.845" v="5494" actId="478"/>
          <ac:spMkLst>
            <pc:docMk/>
            <pc:sldMk cId="3272493937" sldId="431"/>
            <ac:spMk id="12" creationId="{5DF7A4E5-D751-4AD5-B460-65F12755C832}"/>
          </ac:spMkLst>
        </pc:spChg>
        <pc:spChg chg="add del mod">
          <ac:chgData name="Никола Алексеев" userId="ba66283bcb01e904" providerId="LiveId" clId="{88CC7CB2-B3E7-4141-B7C5-EFACBCD5CE8E}" dt="2018-04-27T20:00:12.845" v="5494" actId="478"/>
          <ac:spMkLst>
            <pc:docMk/>
            <pc:sldMk cId="3272493937" sldId="431"/>
            <ac:spMk id="14" creationId="{76B838D5-02C8-4EF5-8F70-BC8F612DECA6}"/>
          </ac:spMkLst>
        </pc:spChg>
        <pc:picChg chg="add del mod">
          <ac:chgData name="Никола Алексеев" userId="ba66283bcb01e904" providerId="LiveId" clId="{88CC7CB2-B3E7-4141-B7C5-EFACBCD5CE8E}" dt="2018-04-27T21:24:19.717" v="9789" actId="478"/>
          <ac:picMkLst>
            <pc:docMk/>
            <pc:sldMk cId="3272493937" sldId="431"/>
            <ac:picMk id="2" creationId="{3CF46153-4D55-4219-A2D7-D0B7CE438273}"/>
          </ac:picMkLst>
        </pc:picChg>
        <pc:picChg chg="add mod">
          <ac:chgData name="Никола Алексеев" userId="ba66283bcb01e904" providerId="LiveId" clId="{88CC7CB2-B3E7-4141-B7C5-EFACBCD5CE8E}" dt="2018-04-27T21:24:22.240" v="9791" actId="1076"/>
          <ac:picMkLst>
            <pc:docMk/>
            <pc:sldMk cId="3272493937" sldId="431"/>
            <ac:picMk id="3" creationId="{5CF08CF0-3991-4796-A877-B770623C4265}"/>
          </ac:picMkLst>
        </pc:picChg>
        <pc:picChg chg="del">
          <ac:chgData name="Никола Алексеев" userId="ba66283bcb01e904" providerId="LiveId" clId="{88CC7CB2-B3E7-4141-B7C5-EFACBCD5CE8E}" dt="2018-04-26T20:30:40.771" v="106" actId="478"/>
          <ac:picMkLst>
            <pc:docMk/>
            <pc:sldMk cId="3272493937" sldId="431"/>
            <ac:picMk id="3" creationId="{A1D459B0-07B1-44E0-87A3-0DEB9828EBD2}"/>
          </ac:picMkLst>
        </pc:picChg>
        <pc:picChg chg="mod">
          <ac:chgData name="Никола Алексеев" userId="ba66283bcb01e904" providerId="LiveId" clId="{88CC7CB2-B3E7-4141-B7C5-EFACBCD5CE8E}" dt="2018-04-26T20:30:47.517" v="108" actId="108"/>
          <ac:picMkLst>
            <pc:docMk/>
            <pc:sldMk cId="3272493937" sldId="431"/>
            <ac:picMk id="13" creationId="{C571DD1B-B811-4515-9EF2-60B0826C822B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2:37:33.297" v="11373" actId="20577"/>
        <pc:sldMkLst>
          <pc:docMk/>
          <pc:sldMk cId="2703100459" sldId="432"/>
        </pc:sldMkLst>
        <pc:spChg chg="mod">
          <ac:chgData name="Никола Алексеев" userId="ba66283bcb01e904" providerId="LiveId" clId="{88CC7CB2-B3E7-4141-B7C5-EFACBCD5CE8E}" dt="2018-04-27T22:37:33.297" v="11373" actId="20577"/>
          <ac:spMkLst>
            <pc:docMk/>
            <pc:sldMk cId="2703100459" sldId="432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6T20:52:04.395" v="1607" actId="478"/>
          <ac:spMkLst>
            <pc:docMk/>
            <pc:sldMk cId="2703100459" sldId="432"/>
            <ac:spMk id="11" creationId="{9FDB2A1C-510F-4771-8F86-82860D452091}"/>
          </ac:spMkLst>
        </pc:spChg>
        <pc:spChg chg="del">
          <ac:chgData name="Никола Алексеев" userId="ba66283bcb01e904" providerId="LiveId" clId="{88CC7CB2-B3E7-4141-B7C5-EFACBCD5CE8E}" dt="2018-04-26T20:52:03.115" v="1606" actId="478"/>
          <ac:spMkLst>
            <pc:docMk/>
            <pc:sldMk cId="2703100459" sldId="432"/>
            <ac:spMk id="12" creationId="{DB5ECCDB-AC03-4F62-84FB-4A255E8A3522}"/>
          </ac:spMkLst>
        </pc:spChg>
        <pc:spChg chg="del mod">
          <ac:chgData name="Никола Алексеев" userId="ba66283bcb01e904" providerId="LiveId" clId="{88CC7CB2-B3E7-4141-B7C5-EFACBCD5CE8E}" dt="2018-04-26T20:52:01.598" v="1605" actId="478"/>
          <ac:spMkLst>
            <pc:docMk/>
            <pc:sldMk cId="2703100459" sldId="432"/>
            <ac:spMk id="13" creationId="{634B51F1-DBDA-4B94-9A01-5E32B7508BC9}"/>
          </ac:spMkLst>
        </pc:spChg>
        <pc:spChg chg="del">
          <ac:chgData name="Никола Алексеев" userId="ba66283bcb01e904" providerId="LiveId" clId="{88CC7CB2-B3E7-4141-B7C5-EFACBCD5CE8E}" dt="2018-04-26T21:53:29.592" v="3950" actId="478"/>
          <ac:spMkLst>
            <pc:docMk/>
            <pc:sldMk cId="2703100459" sldId="432"/>
            <ac:spMk id="14" creationId="{5018E75E-8B82-4A13-BB50-7B6ED4411765}"/>
          </ac:spMkLst>
        </pc:spChg>
        <pc:spChg chg="del">
          <ac:chgData name="Никола Алексеев" userId="ba66283bcb01e904" providerId="LiveId" clId="{88CC7CB2-B3E7-4141-B7C5-EFACBCD5CE8E}" dt="2018-04-26T21:53:29.592" v="3950" actId="478"/>
          <ac:spMkLst>
            <pc:docMk/>
            <pc:sldMk cId="2703100459" sldId="432"/>
            <ac:spMk id="15" creationId="{1DBE4CE6-8FBA-4407-ABD3-35BF1C960D51}"/>
          </ac:spMkLst>
        </pc:spChg>
        <pc:spChg chg="add mod">
          <ac:chgData name="Никола Алексеев" userId="ba66283bcb01e904" providerId="LiveId" clId="{88CC7CB2-B3E7-4141-B7C5-EFACBCD5CE8E}" dt="2018-04-27T22:36:49.648" v="11371" actId="20577"/>
          <ac:spMkLst>
            <pc:docMk/>
            <pc:sldMk cId="2703100459" sldId="432"/>
            <ac:spMk id="16" creationId="{05DF84B1-A72F-4853-A123-0E2E65001486}"/>
          </ac:spMkLst>
        </pc:spChg>
        <pc:spChg chg="add">
          <ac:chgData name="Никола Алексеев" userId="ba66283bcb01e904" providerId="LiveId" clId="{88CC7CB2-B3E7-4141-B7C5-EFACBCD5CE8E}" dt="2018-04-26T21:53:29.661" v="3951" actId="313"/>
          <ac:spMkLst>
            <pc:docMk/>
            <pc:sldMk cId="2703100459" sldId="432"/>
            <ac:spMk id="17" creationId="{FC5124E9-2622-41A2-846A-1F9B1F4A3DFB}"/>
          </ac:spMkLst>
        </pc:spChg>
        <pc:spChg chg="add mod">
          <ac:chgData name="Никола Алексеев" userId="ba66283bcb01e904" providerId="LiveId" clId="{88CC7CB2-B3E7-4141-B7C5-EFACBCD5CE8E}" dt="2018-04-26T21:53:39.144" v="3955" actId="313"/>
          <ac:spMkLst>
            <pc:docMk/>
            <pc:sldMk cId="2703100459" sldId="432"/>
            <ac:spMk id="18" creationId="{12238400-5484-4090-8432-FC75D3738B9F}"/>
          </ac:spMkLst>
        </pc:spChg>
      </pc:sldChg>
      <pc:sldChg chg="addSp delSp modSp add">
        <pc:chgData name="Никола Алексеев" userId="ba66283bcb01e904" providerId="LiveId" clId="{88CC7CB2-B3E7-4141-B7C5-EFACBCD5CE8E}" dt="2018-04-26T21:53:37.142" v="3954" actId="313"/>
        <pc:sldMkLst>
          <pc:docMk/>
          <pc:sldMk cId="3875558030" sldId="433"/>
        </pc:sldMkLst>
        <pc:spChg chg="mod">
          <ac:chgData name="Никола Алексеев" userId="ba66283bcb01e904" providerId="LiveId" clId="{88CC7CB2-B3E7-4141-B7C5-EFACBCD5CE8E}" dt="2018-04-26T21:49:42.060" v="3844" actId="20577"/>
          <ac:spMkLst>
            <pc:docMk/>
            <pc:sldMk cId="3875558030" sldId="433"/>
            <ac:spMk id="9" creationId="{95F21DB9-1349-4D79-9C3A-B03ED8C53FCD}"/>
          </ac:spMkLst>
        </pc:spChg>
        <pc:spChg chg="add mod">
          <ac:chgData name="Никола Алексеев" userId="ba66283bcb01e904" providerId="LiveId" clId="{88CC7CB2-B3E7-4141-B7C5-EFACBCD5CE8E}" dt="2018-04-26T21:51:15.219" v="3897" actId="121"/>
          <ac:spMkLst>
            <pc:docMk/>
            <pc:sldMk cId="3875558030" sldId="433"/>
            <ac:spMk id="11" creationId="{7F82C267-CD4D-4807-9BA5-C9C211EA94AB}"/>
          </ac:spMkLst>
        </pc:spChg>
        <pc:spChg chg="del">
          <ac:chgData name="Никола Алексеев" userId="ba66283bcb01e904" providerId="LiveId" clId="{88CC7CB2-B3E7-4141-B7C5-EFACBCD5CE8E}" dt="2018-04-26T21:53:32.865" v="3952" actId="478"/>
          <ac:spMkLst>
            <pc:docMk/>
            <pc:sldMk cId="3875558030" sldId="433"/>
            <ac:spMk id="14" creationId="{5018E75E-8B82-4A13-BB50-7B6ED4411765}"/>
          </ac:spMkLst>
        </pc:spChg>
        <pc:spChg chg="del">
          <ac:chgData name="Никола Алексеев" userId="ba66283bcb01e904" providerId="LiveId" clId="{88CC7CB2-B3E7-4141-B7C5-EFACBCD5CE8E}" dt="2018-04-26T21:53:32.865" v="3952" actId="478"/>
          <ac:spMkLst>
            <pc:docMk/>
            <pc:sldMk cId="3875558030" sldId="433"/>
            <ac:spMk id="15" creationId="{1DBE4CE6-8FBA-4407-ABD3-35BF1C960D51}"/>
          </ac:spMkLst>
        </pc:spChg>
        <pc:spChg chg="del">
          <ac:chgData name="Никола Алексеев" userId="ba66283bcb01e904" providerId="LiveId" clId="{88CC7CB2-B3E7-4141-B7C5-EFACBCD5CE8E}" dt="2018-04-26T21:37:25.050" v="2895" actId="478"/>
          <ac:spMkLst>
            <pc:docMk/>
            <pc:sldMk cId="3875558030" sldId="433"/>
            <ac:spMk id="16" creationId="{05DF84B1-A72F-4853-A123-0E2E65001486}"/>
          </ac:spMkLst>
        </pc:spChg>
        <pc:spChg chg="add mod">
          <ac:chgData name="Никола Алексеев" userId="ba66283bcb01e904" providerId="LiveId" clId="{88CC7CB2-B3E7-4141-B7C5-EFACBCD5CE8E}" dt="2018-04-26T21:50:53.094" v="3872" actId="571"/>
          <ac:spMkLst>
            <pc:docMk/>
            <pc:sldMk cId="3875558030" sldId="433"/>
            <ac:spMk id="17" creationId="{3DA3C867-3C56-4B86-8DA9-1E7515A2894C}"/>
          </ac:spMkLst>
        </pc:spChg>
        <pc:spChg chg="add mod">
          <ac:chgData name="Никола Алексеев" userId="ba66283bcb01e904" providerId="LiveId" clId="{88CC7CB2-B3E7-4141-B7C5-EFACBCD5CE8E}" dt="2018-04-26T21:51:13.397" v="3896" actId="121"/>
          <ac:spMkLst>
            <pc:docMk/>
            <pc:sldMk cId="3875558030" sldId="433"/>
            <ac:spMk id="18" creationId="{2A7D26B8-9F41-44A8-8B81-FD6262250B99}"/>
          </ac:spMkLst>
        </pc:spChg>
        <pc:spChg chg="add mod">
          <ac:chgData name="Никола Алексеев" userId="ba66283bcb01e904" providerId="LiveId" clId="{88CC7CB2-B3E7-4141-B7C5-EFACBCD5CE8E}" dt="2018-04-26T21:51:37.328" v="3920" actId="313"/>
          <ac:spMkLst>
            <pc:docMk/>
            <pc:sldMk cId="3875558030" sldId="433"/>
            <ac:spMk id="19" creationId="{2A0F7187-27CA-4A5C-82DD-E9BD5FF041DC}"/>
          </ac:spMkLst>
        </pc:spChg>
        <pc:spChg chg="add">
          <ac:chgData name="Никола Алексеев" userId="ba66283bcb01e904" providerId="LiveId" clId="{88CC7CB2-B3E7-4141-B7C5-EFACBCD5CE8E}" dt="2018-04-26T21:53:33" v="3953" actId="313"/>
          <ac:spMkLst>
            <pc:docMk/>
            <pc:sldMk cId="3875558030" sldId="433"/>
            <ac:spMk id="21" creationId="{7C91BF3E-C800-4063-8547-4BEC96DED35E}"/>
          </ac:spMkLst>
        </pc:spChg>
        <pc:spChg chg="add mod">
          <ac:chgData name="Никола Алексеев" userId="ba66283bcb01e904" providerId="LiveId" clId="{88CC7CB2-B3E7-4141-B7C5-EFACBCD5CE8E}" dt="2018-04-26T21:53:37.142" v="3954" actId="313"/>
          <ac:spMkLst>
            <pc:docMk/>
            <pc:sldMk cId="3875558030" sldId="433"/>
            <ac:spMk id="22" creationId="{3741263B-6130-4A1A-9ED9-978927A5F3F3}"/>
          </ac:spMkLst>
        </pc:spChg>
        <pc:picChg chg="add mod modCrop">
          <ac:chgData name="Никола Алексеев" userId="ba66283bcb01e904" providerId="LiveId" clId="{88CC7CB2-B3E7-4141-B7C5-EFACBCD5CE8E}" dt="2018-04-26T21:51:52.782" v="3922" actId="732"/>
          <ac:picMkLst>
            <pc:docMk/>
            <pc:sldMk cId="3875558030" sldId="433"/>
            <ac:picMk id="2" creationId="{440EF818-28D5-40E0-9EDD-3CB24B66C10C}"/>
          </ac:picMkLst>
        </pc:picChg>
        <pc:cxnChg chg="add mod">
          <ac:chgData name="Никола Алексеев" userId="ba66283bcb01e904" providerId="LiveId" clId="{88CC7CB2-B3E7-4141-B7C5-EFACBCD5CE8E}" dt="2018-04-26T21:52:12.946" v="3924" actId="1582"/>
          <ac:cxnSpMkLst>
            <pc:docMk/>
            <pc:sldMk cId="3875558030" sldId="433"/>
            <ac:cxnSpMk id="4" creationId="{50D6AC99-774F-49D2-8522-FDD78D870508}"/>
          </ac:cxnSpMkLst>
        </pc:cxnChg>
        <pc:cxnChg chg="add mod">
          <ac:chgData name="Никола Алексеев" userId="ba66283bcb01e904" providerId="LiveId" clId="{88CC7CB2-B3E7-4141-B7C5-EFACBCD5CE8E}" dt="2018-04-26T21:52:07.291" v="3923" actId="1582"/>
          <ac:cxnSpMkLst>
            <pc:docMk/>
            <pc:sldMk cId="3875558030" sldId="433"/>
            <ac:cxnSpMk id="12" creationId="{DE35529F-EB73-4C15-A207-DFBD2B088E42}"/>
          </ac:cxnSpMkLst>
        </pc:cxnChg>
        <pc:cxnChg chg="add mod">
          <ac:chgData name="Никола Алексеев" userId="ba66283bcb01e904" providerId="LiveId" clId="{88CC7CB2-B3E7-4141-B7C5-EFACBCD5CE8E}" dt="2018-04-26T21:52:12.946" v="3924" actId="1582"/>
          <ac:cxnSpMkLst>
            <pc:docMk/>
            <pc:sldMk cId="3875558030" sldId="433"/>
            <ac:cxnSpMk id="20" creationId="{0371568B-FC17-4C03-84C8-DEEE477AE90E}"/>
          </ac:cxnSpMkLst>
        </pc:cxnChg>
      </pc:sldChg>
      <pc:sldChg chg="addSp delSp modSp add">
        <pc:chgData name="Никола Алексеев" userId="ba66283bcb01e904" providerId="LiveId" clId="{88CC7CB2-B3E7-4141-B7C5-EFACBCD5CE8E}" dt="2018-04-27T20:06:05.769" v="5658" actId="20577"/>
        <pc:sldMkLst>
          <pc:docMk/>
          <pc:sldMk cId="4192078506" sldId="434"/>
        </pc:sldMkLst>
        <pc:spChg chg="mod">
          <ac:chgData name="Никола Алексеев" userId="ba66283bcb01e904" providerId="LiveId" clId="{88CC7CB2-B3E7-4141-B7C5-EFACBCD5CE8E}" dt="2018-04-26T21:59:05.315" v="4267" actId="20577"/>
          <ac:spMkLst>
            <pc:docMk/>
            <pc:sldMk cId="4192078506" sldId="434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6T21:52:22.071" v="3926" actId="478"/>
          <ac:spMkLst>
            <pc:docMk/>
            <pc:sldMk cId="4192078506" sldId="434"/>
            <ac:spMk id="11" creationId="{7F82C267-CD4D-4807-9BA5-C9C211EA94AB}"/>
          </ac:spMkLst>
        </pc:spChg>
        <pc:spChg chg="mod">
          <ac:chgData name="Никола Алексеев" userId="ba66283bcb01e904" providerId="LiveId" clId="{88CC7CB2-B3E7-4141-B7C5-EFACBCD5CE8E}" dt="2018-04-27T20:05:47.437" v="5650" actId="14100"/>
          <ac:spMkLst>
            <pc:docMk/>
            <pc:sldMk cId="4192078506" sldId="434"/>
            <ac:spMk id="14" creationId="{5018E75E-8B82-4A13-BB50-7B6ED4411765}"/>
          </ac:spMkLst>
        </pc:spChg>
        <pc:spChg chg="mod">
          <ac:chgData name="Никола Алексеев" userId="ba66283bcb01e904" providerId="LiveId" clId="{88CC7CB2-B3E7-4141-B7C5-EFACBCD5CE8E}" dt="2018-04-27T20:06:05.769" v="5658" actId="20577"/>
          <ac:spMkLst>
            <pc:docMk/>
            <pc:sldMk cId="4192078506" sldId="434"/>
            <ac:spMk id="15" creationId="{1DBE4CE6-8FBA-4407-ABD3-35BF1C960D51}"/>
          </ac:spMkLst>
        </pc:spChg>
        <pc:spChg chg="add mod">
          <ac:chgData name="Никола Алексеев" userId="ba66283bcb01e904" providerId="LiveId" clId="{88CC7CB2-B3E7-4141-B7C5-EFACBCD5CE8E}" dt="2018-04-26T22:28:17.252" v="4772" actId="1076"/>
          <ac:spMkLst>
            <pc:docMk/>
            <pc:sldMk cId="4192078506" sldId="434"/>
            <ac:spMk id="16" creationId="{B80346FC-D11B-4788-BA77-7F541BE4471F}"/>
          </ac:spMkLst>
        </pc:spChg>
        <pc:spChg chg="add mod">
          <ac:chgData name="Никола Алексеев" userId="ba66283bcb01e904" providerId="LiveId" clId="{88CC7CB2-B3E7-4141-B7C5-EFACBCD5CE8E}" dt="2018-04-26T23:03:49.818" v="5232" actId="20577"/>
          <ac:spMkLst>
            <pc:docMk/>
            <pc:sldMk cId="4192078506" sldId="434"/>
            <ac:spMk id="17" creationId="{97BC0B33-2354-411C-AAD5-026EA6AEFD75}"/>
          </ac:spMkLst>
        </pc:spChg>
        <pc:spChg chg="del">
          <ac:chgData name="Никола Алексеев" userId="ba66283bcb01e904" providerId="LiveId" clId="{88CC7CB2-B3E7-4141-B7C5-EFACBCD5CE8E}" dt="2018-04-26T21:52:22.071" v="3926" actId="478"/>
          <ac:spMkLst>
            <pc:docMk/>
            <pc:sldMk cId="4192078506" sldId="434"/>
            <ac:spMk id="18" creationId="{2A7D26B8-9F41-44A8-8B81-FD6262250B99}"/>
          </ac:spMkLst>
        </pc:spChg>
        <pc:spChg chg="del mod">
          <ac:chgData name="Никола Алексеев" userId="ba66283bcb01e904" providerId="LiveId" clId="{88CC7CB2-B3E7-4141-B7C5-EFACBCD5CE8E}" dt="2018-04-26T21:52:24.328" v="3928" actId="478"/>
          <ac:spMkLst>
            <pc:docMk/>
            <pc:sldMk cId="4192078506" sldId="434"/>
            <ac:spMk id="19" creationId="{2A0F7187-27CA-4A5C-82DD-E9BD5FF041DC}"/>
          </ac:spMkLst>
        </pc:spChg>
        <pc:spChg chg="add del mod">
          <ac:chgData name="Никола Алексеев" userId="ba66283bcb01e904" providerId="LiveId" clId="{88CC7CB2-B3E7-4141-B7C5-EFACBCD5CE8E}" dt="2018-04-26T23:03:35.471" v="5230" actId="478"/>
          <ac:spMkLst>
            <pc:docMk/>
            <pc:sldMk cId="4192078506" sldId="434"/>
            <ac:spMk id="21" creationId="{0146C770-20F0-4FBD-A801-D68E68B95A7D}"/>
          </ac:spMkLst>
        </pc:spChg>
        <pc:picChg chg="del">
          <ac:chgData name="Никола Алексеев" userId="ba66283bcb01e904" providerId="LiveId" clId="{88CC7CB2-B3E7-4141-B7C5-EFACBCD5CE8E}" dt="2018-04-26T21:52:22.071" v="3926" actId="478"/>
          <ac:picMkLst>
            <pc:docMk/>
            <pc:sldMk cId="4192078506" sldId="434"/>
            <ac:picMk id="2" creationId="{440EF818-28D5-40E0-9EDD-3CB24B66C10C}"/>
          </ac:picMkLst>
        </pc:picChg>
        <pc:cxnChg chg="del mod">
          <ac:chgData name="Никола Алексеев" userId="ba66283bcb01e904" providerId="LiveId" clId="{88CC7CB2-B3E7-4141-B7C5-EFACBCD5CE8E}" dt="2018-04-26T21:52:22.071" v="3926" actId="478"/>
          <ac:cxnSpMkLst>
            <pc:docMk/>
            <pc:sldMk cId="4192078506" sldId="434"/>
            <ac:cxnSpMk id="4" creationId="{50D6AC99-774F-49D2-8522-FDD78D870508}"/>
          </ac:cxnSpMkLst>
        </pc:cxnChg>
        <pc:cxnChg chg="del">
          <ac:chgData name="Никола Алексеев" userId="ba66283bcb01e904" providerId="LiveId" clId="{88CC7CB2-B3E7-4141-B7C5-EFACBCD5CE8E}" dt="2018-04-26T21:52:22.071" v="3926" actId="478"/>
          <ac:cxnSpMkLst>
            <pc:docMk/>
            <pc:sldMk cId="4192078506" sldId="434"/>
            <ac:cxnSpMk id="12" creationId="{DE35529F-EB73-4C15-A207-DFBD2B088E42}"/>
          </ac:cxnSpMkLst>
        </pc:cxnChg>
        <pc:cxnChg chg="del">
          <ac:chgData name="Никола Алексеев" userId="ba66283bcb01e904" providerId="LiveId" clId="{88CC7CB2-B3E7-4141-B7C5-EFACBCD5CE8E}" dt="2018-04-26T21:52:22.071" v="3926" actId="478"/>
          <ac:cxnSpMkLst>
            <pc:docMk/>
            <pc:sldMk cId="4192078506" sldId="434"/>
            <ac:cxnSpMk id="20" creationId="{0371568B-FC17-4C03-84C8-DEEE477AE90E}"/>
          </ac:cxnSpMkLst>
        </pc:cxnChg>
      </pc:sldChg>
      <pc:sldChg chg="modSp add ord">
        <pc:chgData name="Никола Алексеев" userId="ba66283bcb01e904" providerId="LiveId" clId="{88CC7CB2-B3E7-4141-B7C5-EFACBCD5CE8E}" dt="2018-04-26T21:54:47.369" v="3993" actId="20577"/>
        <pc:sldMkLst>
          <pc:docMk/>
          <pc:sldMk cId="2557740831" sldId="435"/>
        </pc:sldMkLst>
        <pc:spChg chg="mod">
          <ac:chgData name="Никола Алексеев" userId="ba66283bcb01e904" providerId="LiveId" clId="{88CC7CB2-B3E7-4141-B7C5-EFACBCD5CE8E}" dt="2018-04-26T21:54:47.369" v="3993" actId="20577"/>
          <ac:spMkLst>
            <pc:docMk/>
            <pc:sldMk cId="2557740831" sldId="435"/>
            <ac:spMk id="5" creationId="{1FF6E9E5-227C-4228-A8D7-047955AF83CC}"/>
          </ac:spMkLst>
        </pc:spChg>
      </pc:sldChg>
      <pc:sldChg chg="addSp delSp modSp add">
        <pc:chgData name="Никола Алексеев" userId="ba66283bcb01e904" providerId="LiveId" clId="{88CC7CB2-B3E7-4141-B7C5-EFACBCD5CE8E}" dt="2018-04-27T20:06:11.381" v="5660"/>
        <pc:sldMkLst>
          <pc:docMk/>
          <pc:sldMk cId="4038633464" sldId="436"/>
        </pc:sldMkLst>
        <pc:spChg chg="add mod">
          <ac:chgData name="Никола Алексеев" userId="ba66283bcb01e904" providerId="LiveId" clId="{88CC7CB2-B3E7-4141-B7C5-EFACBCD5CE8E}" dt="2018-04-26T22:51:20.296" v="5096" actId="1076"/>
          <ac:spMkLst>
            <pc:docMk/>
            <pc:sldMk cId="4038633464" sldId="436"/>
            <ac:spMk id="2" creationId="{4A95D3C1-7D55-4092-9FE0-13050C965DC2}"/>
          </ac:spMkLst>
        </pc:spChg>
        <pc:spChg chg="mod">
          <ac:chgData name="Никола Алексеев" userId="ba66283bcb01e904" providerId="LiveId" clId="{88CC7CB2-B3E7-4141-B7C5-EFACBCD5CE8E}" dt="2018-04-26T22:29:32.818" v="5019" actId="20577"/>
          <ac:spMkLst>
            <pc:docMk/>
            <pc:sldMk cId="4038633464" sldId="436"/>
            <ac:spMk id="9" creationId="{95F21DB9-1349-4D79-9C3A-B03ED8C53FCD}"/>
          </ac:spMkLst>
        </pc:spChg>
        <pc:spChg chg="add mod">
          <ac:chgData name="Никола Алексеев" userId="ba66283bcb01e904" providerId="LiveId" clId="{88CC7CB2-B3E7-4141-B7C5-EFACBCD5CE8E}" dt="2018-04-26T22:51:20.296" v="5096" actId="1076"/>
          <ac:spMkLst>
            <pc:docMk/>
            <pc:sldMk cId="4038633464" sldId="436"/>
            <ac:spMk id="11" creationId="{979BA1BC-211F-4FBE-B2C2-BA71581F3590}"/>
          </ac:spMkLst>
        </pc:spChg>
        <pc:spChg chg="add mod">
          <ac:chgData name="Никола Алексеев" userId="ba66283bcb01e904" providerId="LiveId" clId="{88CC7CB2-B3E7-4141-B7C5-EFACBCD5CE8E}" dt="2018-04-26T22:52:01.146" v="5229" actId="20577"/>
          <ac:spMkLst>
            <pc:docMk/>
            <pc:sldMk cId="4038633464" sldId="436"/>
            <ac:spMk id="12" creationId="{2BCA3BDB-8086-4485-81E3-B40031C9FC4C}"/>
          </ac:spMkLst>
        </pc:spChg>
        <pc:spChg chg="add mod">
          <ac:chgData name="Никола Алексеев" userId="ba66283bcb01e904" providerId="LiveId" clId="{88CC7CB2-B3E7-4141-B7C5-EFACBCD5CE8E}" dt="2018-04-26T23:06:43.992" v="5286" actId="1076"/>
          <ac:spMkLst>
            <pc:docMk/>
            <pc:sldMk cId="4038633464" sldId="436"/>
            <ac:spMk id="13" creationId="{EE4E648C-38C1-4493-B287-061E45C39353}"/>
          </ac:spMkLst>
        </pc:spChg>
        <pc:spChg chg="del">
          <ac:chgData name="Никола Алексеев" userId="ba66283bcb01e904" providerId="LiveId" clId="{88CC7CB2-B3E7-4141-B7C5-EFACBCD5CE8E}" dt="2018-04-27T20:06:11.238" v="5659" actId="478"/>
          <ac:spMkLst>
            <pc:docMk/>
            <pc:sldMk cId="4038633464" sldId="436"/>
            <ac:spMk id="14" creationId="{5018E75E-8B82-4A13-BB50-7B6ED4411765}"/>
          </ac:spMkLst>
        </pc:spChg>
        <pc:spChg chg="del">
          <ac:chgData name="Никола Алексеев" userId="ba66283bcb01e904" providerId="LiveId" clId="{88CC7CB2-B3E7-4141-B7C5-EFACBCD5CE8E}" dt="2018-04-27T20:06:11.238" v="5659" actId="478"/>
          <ac:spMkLst>
            <pc:docMk/>
            <pc:sldMk cId="4038633464" sldId="436"/>
            <ac:spMk id="15" creationId="{1DBE4CE6-8FBA-4407-ABD3-35BF1C960D51}"/>
          </ac:spMkLst>
        </pc:spChg>
        <pc:spChg chg="add">
          <ac:chgData name="Никола Алексеев" userId="ba66283bcb01e904" providerId="LiveId" clId="{88CC7CB2-B3E7-4141-B7C5-EFACBCD5CE8E}" dt="2018-04-27T20:06:11.381" v="5660"/>
          <ac:spMkLst>
            <pc:docMk/>
            <pc:sldMk cId="4038633464" sldId="436"/>
            <ac:spMk id="16" creationId="{85824DE6-1AEA-4A80-9C9F-C557DBDAE196}"/>
          </ac:spMkLst>
        </pc:spChg>
        <pc:spChg chg="del">
          <ac:chgData name="Никола Алексеев" userId="ba66283bcb01e904" providerId="LiveId" clId="{88CC7CB2-B3E7-4141-B7C5-EFACBCD5CE8E}" dt="2018-04-26T22:28:27.303" v="4776" actId="478"/>
          <ac:spMkLst>
            <pc:docMk/>
            <pc:sldMk cId="4038633464" sldId="436"/>
            <ac:spMk id="16" creationId="{B80346FC-D11B-4788-BA77-7F541BE4471F}"/>
          </ac:spMkLst>
        </pc:spChg>
        <pc:spChg chg="add">
          <ac:chgData name="Никола Алексеев" userId="ba66283bcb01e904" providerId="LiveId" clId="{88CC7CB2-B3E7-4141-B7C5-EFACBCD5CE8E}" dt="2018-04-27T20:06:11.381" v="5660"/>
          <ac:spMkLst>
            <pc:docMk/>
            <pc:sldMk cId="4038633464" sldId="436"/>
            <ac:spMk id="17" creationId="{2C0F1A36-E9E9-4955-ACA3-E6B3043AF87C}"/>
          </ac:spMkLst>
        </pc:spChg>
        <pc:spChg chg="del">
          <ac:chgData name="Никола Алексеев" userId="ba66283bcb01e904" providerId="LiveId" clId="{88CC7CB2-B3E7-4141-B7C5-EFACBCD5CE8E}" dt="2018-04-26T22:28:25.883" v="4775" actId="478"/>
          <ac:spMkLst>
            <pc:docMk/>
            <pc:sldMk cId="4038633464" sldId="436"/>
            <ac:spMk id="17" creationId="{97BC0B33-2354-411C-AAD5-026EA6AEFD75}"/>
          </ac:spMkLst>
        </pc:spChg>
        <pc:spChg chg="add mod">
          <ac:chgData name="Никола Алексеев" userId="ba66283bcb01e904" providerId="LiveId" clId="{88CC7CB2-B3E7-4141-B7C5-EFACBCD5CE8E}" dt="2018-04-26T23:06:43.992" v="5286" actId="1076"/>
          <ac:spMkLst>
            <pc:docMk/>
            <pc:sldMk cId="4038633464" sldId="436"/>
            <ac:spMk id="18" creationId="{564D8DC2-D94B-44D0-B070-88DB6BDCC2E5}"/>
          </ac:spMkLst>
        </pc:spChg>
        <pc:spChg chg="add mod">
          <ac:chgData name="Никола Алексеев" userId="ba66283bcb01e904" providerId="LiveId" clId="{88CC7CB2-B3E7-4141-B7C5-EFACBCD5CE8E}" dt="2018-04-26T23:07:53.520" v="5492" actId="313"/>
          <ac:spMkLst>
            <pc:docMk/>
            <pc:sldMk cId="4038633464" sldId="436"/>
            <ac:spMk id="19" creationId="{B4AC82B1-CEE4-4D03-A3C2-CE906815553C}"/>
          </ac:spMkLst>
        </pc:spChg>
        <pc:spChg chg="del">
          <ac:chgData name="Никола Алексеев" userId="ba66283bcb01e904" providerId="LiveId" clId="{88CC7CB2-B3E7-4141-B7C5-EFACBCD5CE8E}" dt="2018-04-26T22:28:23.687" v="4774" actId="478"/>
          <ac:spMkLst>
            <pc:docMk/>
            <pc:sldMk cId="4038633464" sldId="436"/>
            <ac:spMk id="21" creationId="{0146C770-20F0-4FBD-A801-D68E68B95A7D}"/>
          </ac:spMkLst>
        </pc:spChg>
      </pc:sldChg>
      <pc:sldChg chg="add del">
        <pc:chgData name="Никола Алексеев" userId="ba66283bcb01e904" providerId="LiveId" clId="{88CC7CB2-B3E7-4141-B7C5-EFACBCD5CE8E}" dt="2018-04-27T23:49:08.595" v="15384" actId="2696"/>
        <pc:sldMkLst>
          <pc:docMk/>
          <pc:sldMk cId="3756829179" sldId="437"/>
        </pc:sldMkLst>
      </pc:sldChg>
      <pc:sldChg chg="addSp delSp modSp add ord">
        <pc:chgData name="Никола Алексеев" userId="ba66283bcb01e904" providerId="LiveId" clId="{88CC7CB2-B3E7-4141-B7C5-EFACBCD5CE8E}" dt="2018-04-27T22:30:39.451" v="11250" actId="1076"/>
        <pc:sldMkLst>
          <pc:docMk/>
          <pc:sldMk cId="713412929" sldId="438"/>
        </pc:sldMkLst>
        <pc:spChg chg="del">
          <ac:chgData name="Никола Алексеев" userId="ba66283bcb01e904" providerId="LiveId" clId="{88CC7CB2-B3E7-4141-B7C5-EFACBCD5CE8E}" dt="2018-04-27T20:05:00.888" v="5612" actId="478"/>
          <ac:spMkLst>
            <pc:docMk/>
            <pc:sldMk cId="713412929" sldId="438"/>
            <ac:spMk id="2" creationId="{4A95D3C1-7D55-4092-9FE0-13050C965DC2}"/>
          </ac:spMkLst>
        </pc:spChg>
        <pc:spChg chg="mod">
          <ac:chgData name="Никола Алексеев" userId="ba66283bcb01e904" providerId="LiveId" clId="{88CC7CB2-B3E7-4141-B7C5-EFACBCD5CE8E}" dt="2018-04-27T20:22:21.084" v="7281" actId="20577"/>
          <ac:spMkLst>
            <pc:docMk/>
            <pc:sldMk cId="713412929" sldId="438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7T20:05:00.124" v="5611" actId="478"/>
          <ac:spMkLst>
            <pc:docMk/>
            <pc:sldMk cId="713412929" sldId="438"/>
            <ac:spMk id="11" creationId="{979BA1BC-211F-4FBE-B2C2-BA71581F3590}"/>
          </ac:spMkLst>
        </pc:spChg>
        <pc:spChg chg="del">
          <ac:chgData name="Никола Алексеев" userId="ba66283bcb01e904" providerId="LiveId" clId="{88CC7CB2-B3E7-4141-B7C5-EFACBCD5CE8E}" dt="2018-04-27T20:04:59.119" v="5610" actId="478"/>
          <ac:spMkLst>
            <pc:docMk/>
            <pc:sldMk cId="713412929" sldId="438"/>
            <ac:spMk id="12" creationId="{2BCA3BDB-8086-4485-81E3-B40031C9FC4C}"/>
          </ac:spMkLst>
        </pc:spChg>
        <pc:spChg chg="del">
          <ac:chgData name="Никола Алексеев" userId="ba66283bcb01e904" providerId="LiveId" clId="{88CC7CB2-B3E7-4141-B7C5-EFACBCD5CE8E}" dt="2018-04-27T20:04:59.119" v="5610" actId="478"/>
          <ac:spMkLst>
            <pc:docMk/>
            <pc:sldMk cId="713412929" sldId="438"/>
            <ac:spMk id="13" creationId="{EE4E648C-38C1-4493-B287-061E45C39353}"/>
          </ac:spMkLst>
        </pc:spChg>
        <pc:spChg chg="del">
          <ac:chgData name="Никола Алексеев" userId="ba66283bcb01e904" providerId="LiveId" clId="{88CC7CB2-B3E7-4141-B7C5-EFACBCD5CE8E}" dt="2018-04-27T20:19:32.798" v="6910" actId="478"/>
          <ac:spMkLst>
            <pc:docMk/>
            <pc:sldMk cId="713412929" sldId="438"/>
            <ac:spMk id="14" creationId="{5018E75E-8B82-4A13-BB50-7B6ED4411765}"/>
          </ac:spMkLst>
        </pc:spChg>
        <pc:spChg chg="del mod">
          <ac:chgData name="Никола Алексеев" userId="ba66283bcb01e904" providerId="LiveId" clId="{88CC7CB2-B3E7-4141-B7C5-EFACBCD5CE8E}" dt="2018-04-27T20:19:29.684" v="6907" actId="478"/>
          <ac:spMkLst>
            <pc:docMk/>
            <pc:sldMk cId="713412929" sldId="438"/>
            <ac:spMk id="15" creationId="{1DBE4CE6-8FBA-4407-ABD3-35BF1C960D51}"/>
          </ac:spMkLst>
        </pc:spChg>
        <pc:spChg chg="add del">
          <ac:chgData name="Никола Алексеев" userId="ba66283bcb01e904" providerId="LiveId" clId="{88CC7CB2-B3E7-4141-B7C5-EFACBCD5CE8E}" dt="2018-04-27T20:19:31.414" v="6909"/>
          <ac:spMkLst>
            <pc:docMk/>
            <pc:sldMk cId="713412929" sldId="438"/>
            <ac:spMk id="16" creationId="{1EB18284-8310-49A5-A0FA-D3BCE617A4B6}"/>
          </ac:spMkLst>
        </pc:spChg>
        <pc:spChg chg="add del">
          <ac:chgData name="Никола Алексеев" userId="ba66283bcb01e904" providerId="LiveId" clId="{88CC7CB2-B3E7-4141-B7C5-EFACBCD5CE8E}" dt="2018-04-27T20:19:31.414" v="6909"/>
          <ac:spMkLst>
            <pc:docMk/>
            <pc:sldMk cId="713412929" sldId="438"/>
            <ac:spMk id="17" creationId="{CC282325-9AD2-465C-8815-ADEBF6FABF4F}"/>
          </ac:spMkLst>
        </pc:spChg>
        <pc:spChg chg="del">
          <ac:chgData name="Никола Алексеев" userId="ba66283bcb01e904" providerId="LiveId" clId="{88CC7CB2-B3E7-4141-B7C5-EFACBCD5CE8E}" dt="2018-04-27T20:04:59.119" v="5610" actId="478"/>
          <ac:spMkLst>
            <pc:docMk/>
            <pc:sldMk cId="713412929" sldId="438"/>
            <ac:spMk id="18" creationId="{564D8DC2-D94B-44D0-B070-88DB6BDCC2E5}"/>
          </ac:spMkLst>
        </pc:spChg>
        <pc:spChg chg="del">
          <ac:chgData name="Никола Алексеев" userId="ba66283bcb01e904" providerId="LiveId" clId="{88CC7CB2-B3E7-4141-B7C5-EFACBCD5CE8E}" dt="2018-04-27T20:04:59.119" v="5610" actId="478"/>
          <ac:spMkLst>
            <pc:docMk/>
            <pc:sldMk cId="713412929" sldId="438"/>
            <ac:spMk id="19" creationId="{B4AC82B1-CEE4-4D03-A3C2-CE906815553C}"/>
          </ac:spMkLst>
        </pc:spChg>
        <pc:spChg chg="add">
          <ac:chgData name="Никола Алексеев" userId="ba66283bcb01e904" providerId="LiveId" clId="{88CC7CB2-B3E7-4141-B7C5-EFACBCD5CE8E}" dt="2018-04-27T20:19:32.965" v="6911"/>
          <ac:spMkLst>
            <pc:docMk/>
            <pc:sldMk cId="713412929" sldId="438"/>
            <ac:spMk id="20" creationId="{88AC2F57-02C7-4C68-AE7E-360652B09CE7}"/>
          </ac:spMkLst>
        </pc:spChg>
        <pc:spChg chg="add">
          <ac:chgData name="Никола Алексеев" userId="ba66283bcb01e904" providerId="LiveId" clId="{88CC7CB2-B3E7-4141-B7C5-EFACBCD5CE8E}" dt="2018-04-27T20:19:32.965" v="6911"/>
          <ac:spMkLst>
            <pc:docMk/>
            <pc:sldMk cId="713412929" sldId="438"/>
            <ac:spMk id="21" creationId="{A9CA9CB8-F741-442F-9BA1-0C9AB6F4E3FE}"/>
          </ac:spMkLst>
        </pc:spChg>
        <pc:spChg chg="add mod">
          <ac:chgData name="Никола Алексеев" userId="ba66283bcb01e904" providerId="LiveId" clId="{88CC7CB2-B3E7-4141-B7C5-EFACBCD5CE8E}" dt="2018-04-27T22:30:39.451" v="11250" actId="1076"/>
          <ac:spMkLst>
            <pc:docMk/>
            <pc:sldMk cId="713412929" sldId="438"/>
            <ac:spMk id="22" creationId="{DE833CD9-1075-4E61-8492-C0F48C205F91}"/>
          </ac:spMkLst>
        </pc:spChg>
        <pc:picChg chg="add mod modCrop">
          <ac:chgData name="Никола Алексеев" userId="ba66283bcb01e904" providerId="LiveId" clId="{88CC7CB2-B3E7-4141-B7C5-EFACBCD5CE8E}" dt="2018-04-27T20:23:52.114" v="7290" actId="1076"/>
          <ac:picMkLst>
            <pc:docMk/>
            <pc:sldMk cId="713412929" sldId="438"/>
            <ac:picMk id="3" creationId="{8183E231-BDBA-4A40-B5BA-D85277D6423A}"/>
          </ac:picMkLst>
        </pc:picChg>
      </pc:sldChg>
      <pc:sldChg chg="modSp add ord">
        <pc:chgData name="Никола Алексеев" userId="ba66283bcb01e904" providerId="LiveId" clId="{88CC7CB2-B3E7-4141-B7C5-EFACBCD5CE8E}" dt="2018-04-27T20:07:28.817" v="5679" actId="20577"/>
        <pc:sldMkLst>
          <pc:docMk/>
          <pc:sldMk cId="131769612" sldId="439"/>
        </pc:sldMkLst>
        <pc:spChg chg="mod">
          <ac:chgData name="Никола Алексеев" userId="ba66283bcb01e904" providerId="LiveId" clId="{88CC7CB2-B3E7-4141-B7C5-EFACBCD5CE8E}" dt="2018-04-27T20:07:28.817" v="5679" actId="20577"/>
          <ac:spMkLst>
            <pc:docMk/>
            <pc:sldMk cId="131769612" sldId="439"/>
            <ac:spMk id="5" creationId="{1FF6E9E5-227C-4228-A8D7-047955AF83CC}"/>
          </ac:spMkLst>
        </pc:spChg>
      </pc:sldChg>
      <pc:sldChg chg="add">
        <pc:chgData name="Никола Алексеев" userId="ba66283bcb01e904" providerId="LiveId" clId="{88CC7CB2-B3E7-4141-B7C5-EFACBCD5CE8E}" dt="2018-04-27T20:07:03.486" v="5661"/>
        <pc:sldMkLst>
          <pc:docMk/>
          <pc:sldMk cId="1244605328" sldId="440"/>
        </pc:sldMkLst>
      </pc:sldChg>
      <pc:sldChg chg="addSp modSp add ord">
        <pc:chgData name="Никола Алексеев" userId="ba66283bcb01e904" providerId="LiveId" clId="{88CC7CB2-B3E7-4141-B7C5-EFACBCD5CE8E}" dt="2018-04-27T20:19:23.410" v="6904" actId="20577"/>
        <pc:sldMkLst>
          <pc:docMk/>
          <pc:sldMk cId="2930404940" sldId="441"/>
        </pc:sldMkLst>
        <pc:spChg chg="add mod">
          <ac:chgData name="Никола Алексеев" userId="ba66283bcb01e904" providerId="LiveId" clId="{88CC7CB2-B3E7-4141-B7C5-EFACBCD5CE8E}" dt="2018-04-27T20:11:17.766" v="6089" actId="164"/>
          <ac:spMkLst>
            <pc:docMk/>
            <pc:sldMk cId="2930404940" sldId="441"/>
            <ac:spMk id="3" creationId="{80F4C13C-5667-4E9E-818E-4C2CF4B54C43}"/>
          </ac:spMkLst>
        </pc:spChg>
        <pc:spChg chg="mod">
          <ac:chgData name="Никола Алексеев" userId="ba66283bcb01e904" providerId="LiveId" clId="{88CC7CB2-B3E7-4141-B7C5-EFACBCD5CE8E}" dt="2018-04-27T20:11:14.808" v="6088" actId="1076"/>
          <ac:spMkLst>
            <pc:docMk/>
            <pc:sldMk cId="2930404940" sldId="441"/>
            <ac:spMk id="9" creationId="{95F21DB9-1349-4D79-9C3A-B03ED8C53FCD}"/>
          </ac:spMkLst>
        </pc:spChg>
        <pc:spChg chg="add mod">
          <ac:chgData name="Никола Алексеев" userId="ba66283bcb01e904" providerId="LiveId" clId="{88CC7CB2-B3E7-4141-B7C5-EFACBCD5CE8E}" dt="2018-04-27T20:13:16.274" v="6228" actId="113"/>
          <ac:spMkLst>
            <pc:docMk/>
            <pc:sldMk cId="2930404940" sldId="441"/>
            <ac:spMk id="11" creationId="{74E0DFA4-319C-476A-9327-1013FE480944}"/>
          </ac:spMkLst>
        </pc:spChg>
        <pc:spChg chg="mod">
          <ac:chgData name="Никола Алексеев" userId="ba66283bcb01e904" providerId="LiveId" clId="{88CC7CB2-B3E7-4141-B7C5-EFACBCD5CE8E}" dt="2018-04-27T20:19:23.410" v="6904" actId="20577"/>
          <ac:spMkLst>
            <pc:docMk/>
            <pc:sldMk cId="2930404940" sldId="441"/>
            <ac:spMk id="15" creationId="{1DBE4CE6-8FBA-4407-ABD3-35BF1C960D51}"/>
          </ac:spMkLst>
        </pc:spChg>
        <pc:grpChg chg="add mod">
          <ac:chgData name="Никола Алексеев" userId="ba66283bcb01e904" providerId="LiveId" clId="{88CC7CB2-B3E7-4141-B7C5-EFACBCD5CE8E}" dt="2018-04-27T20:11:27.493" v="6092" actId="1076"/>
          <ac:grpSpMkLst>
            <pc:docMk/>
            <pc:sldMk cId="2930404940" sldId="441"/>
            <ac:grpSpMk id="4" creationId="{7B590978-4E00-4254-AD09-3D61CEB0251D}"/>
          </ac:grpSpMkLst>
        </pc:grpChg>
        <pc:picChg chg="add mod">
          <ac:chgData name="Никола Алексеев" userId="ba66283bcb01e904" providerId="LiveId" clId="{88CC7CB2-B3E7-4141-B7C5-EFACBCD5CE8E}" dt="2018-04-27T20:11:17.766" v="6089" actId="164"/>
          <ac:picMkLst>
            <pc:docMk/>
            <pc:sldMk cId="2930404940" sldId="441"/>
            <ac:picMk id="2" creationId="{849D8103-BF8C-40DE-8E99-E05AEE3CE281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0:19:27.403" v="6906"/>
        <pc:sldMkLst>
          <pc:docMk/>
          <pc:sldMk cId="1371244666" sldId="442"/>
        </pc:sldMkLst>
        <pc:spChg chg="mod topLvl">
          <ac:chgData name="Никола Алексеев" userId="ba66283bcb01e904" providerId="LiveId" clId="{88CC7CB2-B3E7-4141-B7C5-EFACBCD5CE8E}" dt="2018-04-27T20:15:17.355" v="6351" actId="164"/>
          <ac:spMkLst>
            <pc:docMk/>
            <pc:sldMk cId="1371244666" sldId="442"/>
            <ac:spMk id="3" creationId="{80F4C13C-5667-4E9E-818E-4C2CF4B54C43}"/>
          </ac:spMkLst>
        </pc:spChg>
        <pc:spChg chg="mod">
          <ac:chgData name="Никола Алексеев" userId="ba66283bcb01e904" providerId="LiveId" clId="{88CC7CB2-B3E7-4141-B7C5-EFACBCD5CE8E}" dt="2018-04-27T20:16:11.542" v="6519" actId="20577"/>
          <ac:spMkLst>
            <pc:docMk/>
            <pc:sldMk cId="1371244666" sldId="442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7T20:16:23.275" v="6520" actId="478"/>
          <ac:spMkLst>
            <pc:docMk/>
            <pc:sldMk cId="1371244666" sldId="442"/>
            <ac:spMk id="11" creationId="{74E0DFA4-319C-476A-9327-1013FE480944}"/>
          </ac:spMkLst>
        </pc:spChg>
        <pc:spChg chg="add mod">
          <ac:chgData name="Никола Алексеев" userId="ba66283bcb01e904" providerId="LiveId" clId="{88CC7CB2-B3E7-4141-B7C5-EFACBCD5CE8E}" dt="2018-04-27T20:17:43.485" v="6681" actId="20577"/>
          <ac:spMkLst>
            <pc:docMk/>
            <pc:sldMk cId="1371244666" sldId="442"/>
            <ac:spMk id="13" creationId="{9AB86FA2-3893-4269-8AD5-A5CCB57AEEBF}"/>
          </ac:spMkLst>
        </pc:spChg>
        <pc:spChg chg="del">
          <ac:chgData name="Никола Алексеев" userId="ba66283bcb01e904" providerId="LiveId" clId="{88CC7CB2-B3E7-4141-B7C5-EFACBCD5CE8E}" dt="2018-04-27T20:19:27.249" v="6905" actId="478"/>
          <ac:spMkLst>
            <pc:docMk/>
            <pc:sldMk cId="1371244666" sldId="442"/>
            <ac:spMk id="14" creationId="{5018E75E-8B82-4A13-BB50-7B6ED4411765}"/>
          </ac:spMkLst>
        </pc:spChg>
        <pc:spChg chg="del">
          <ac:chgData name="Никола Алексеев" userId="ba66283bcb01e904" providerId="LiveId" clId="{88CC7CB2-B3E7-4141-B7C5-EFACBCD5CE8E}" dt="2018-04-27T20:19:27.249" v="6905" actId="478"/>
          <ac:spMkLst>
            <pc:docMk/>
            <pc:sldMk cId="1371244666" sldId="442"/>
            <ac:spMk id="15" creationId="{1DBE4CE6-8FBA-4407-ABD3-35BF1C960D51}"/>
          </ac:spMkLst>
        </pc:spChg>
        <pc:spChg chg="add">
          <ac:chgData name="Никола Алексеев" userId="ba66283bcb01e904" providerId="LiveId" clId="{88CC7CB2-B3E7-4141-B7C5-EFACBCD5CE8E}" dt="2018-04-27T20:19:27.403" v="6906"/>
          <ac:spMkLst>
            <pc:docMk/>
            <pc:sldMk cId="1371244666" sldId="442"/>
            <ac:spMk id="16" creationId="{092AEBA1-DE89-49C9-8CA7-5C8A68A76A96}"/>
          </ac:spMkLst>
        </pc:spChg>
        <pc:spChg chg="add">
          <ac:chgData name="Никола Алексеев" userId="ba66283bcb01e904" providerId="LiveId" clId="{88CC7CB2-B3E7-4141-B7C5-EFACBCD5CE8E}" dt="2018-04-27T20:19:27.403" v="6906"/>
          <ac:spMkLst>
            <pc:docMk/>
            <pc:sldMk cId="1371244666" sldId="442"/>
            <ac:spMk id="17" creationId="{E3A58F89-BCCC-433E-BB31-05CCFB794DD7}"/>
          </ac:spMkLst>
        </pc:spChg>
        <pc:grpChg chg="del">
          <ac:chgData name="Никола Алексеев" userId="ba66283bcb01e904" providerId="LiveId" clId="{88CC7CB2-B3E7-4141-B7C5-EFACBCD5CE8E}" dt="2018-04-27T20:15:00.982" v="6339" actId="165"/>
          <ac:grpSpMkLst>
            <pc:docMk/>
            <pc:sldMk cId="1371244666" sldId="442"/>
            <ac:grpSpMk id="4" creationId="{7B590978-4E00-4254-AD09-3D61CEB0251D}"/>
          </ac:grpSpMkLst>
        </pc:grpChg>
        <pc:grpChg chg="add mod">
          <ac:chgData name="Никола Алексеев" userId="ba66283bcb01e904" providerId="LiveId" clId="{88CC7CB2-B3E7-4141-B7C5-EFACBCD5CE8E}" dt="2018-04-27T20:16:46.754" v="6525" actId="1076"/>
          <ac:grpSpMkLst>
            <pc:docMk/>
            <pc:sldMk cId="1371244666" sldId="442"/>
            <ac:grpSpMk id="6" creationId="{BE7479EC-4008-465E-B422-E5348B22CD1E}"/>
          </ac:grpSpMkLst>
        </pc:grpChg>
        <pc:picChg chg="del mod topLvl">
          <ac:chgData name="Никола Алексеев" userId="ba66283bcb01e904" providerId="LiveId" clId="{88CC7CB2-B3E7-4141-B7C5-EFACBCD5CE8E}" dt="2018-04-27T20:15:02.342" v="6340" actId="478"/>
          <ac:picMkLst>
            <pc:docMk/>
            <pc:sldMk cId="1371244666" sldId="442"/>
            <ac:picMk id="2" creationId="{849D8103-BF8C-40DE-8E99-E05AEE3CE281}"/>
          </ac:picMkLst>
        </pc:picChg>
        <pc:picChg chg="add mod ord">
          <ac:chgData name="Никола Алексеев" userId="ba66283bcb01e904" providerId="LiveId" clId="{88CC7CB2-B3E7-4141-B7C5-EFACBCD5CE8E}" dt="2018-04-27T20:15:17.355" v="6351" actId="164"/>
          <ac:picMkLst>
            <pc:docMk/>
            <pc:sldMk cId="1371244666" sldId="442"/>
            <ac:picMk id="5" creationId="{B5224EB8-A5B4-4F14-9BF2-76738C910222}"/>
          </ac:picMkLst>
        </pc:picChg>
      </pc:sldChg>
      <pc:sldChg chg="modSp add">
        <pc:chgData name="Никола Алексеев" userId="ba66283bcb01e904" providerId="LiveId" clId="{88CC7CB2-B3E7-4141-B7C5-EFACBCD5CE8E}" dt="2018-04-27T21:08:16.799" v="8334" actId="403"/>
        <pc:sldMkLst>
          <pc:docMk/>
          <pc:sldMk cId="1309708934" sldId="443"/>
        </pc:sldMkLst>
        <pc:spChg chg="mod">
          <ac:chgData name="Никола Алексеев" userId="ba66283bcb01e904" providerId="LiveId" clId="{88CC7CB2-B3E7-4141-B7C5-EFACBCD5CE8E}" dt="2018-04-27T21:08:16.799" v="8334" actId="403"/>
          <ac:spMkLst>
            <pc:docMk/>
            <pc:sldMk cId="1309708934" sldId="443"/>
            <ac:spMk id="9" creationId="{95F21DB9-1349-4D79-9C3A-B03ED8C53FCD}"/>
          </ac:spMkLst>
        </pc:spChg>
      </pc:sldChg>
      <pc:sldChg chg="addSp delSp modSp add">
        <pc:chgData name="Никола Алексеев" userId="ba66283bcb01e904" providerId="LiveId" clId="{88CC7CB2-B3E7-4141-B7C5-EFACBCD5CE8E}" dt="2018-04-27T21:38:17.513" v="10466" actId="20577"/>
        <pc:sldMkLst>
          <pc:docMk/>
          <pc:sldMk cId="962481093" sldId="444"/>
        </pc:sldMkLst>
        <pc:spChg chg="mod">
          <ac:chgData name="Никола Алексеев" userId="ba66283bcb01e904" providerId="LiveId" clId="{88CC7CB2-B3E7-4141-B7C5-EFACBCD5CE8E}" dt="2018-04-27T21:37:37.962" v="10382" actId="20577"/>
          <ac:spMkLst>
            <pc:docMk/>
            <pc:sldMk cId="962481093" sldId="444"/>
            <ac:spMk id="9" creationId="{95F21DB9-1349-4D79-9C3A-B03ED8C53FCD}"/>
          </ac:spMkLst>
        </pc:spChg>
        <pc:spChg chg="add mod">
          <ac:chgData name="Никола Алексеев" userId="ba66283bcb01e904" providerId="LiveId" clId="{88CC7CB2-B3E7-4141-B7C5-EFACBCD5CE8E}" dt="2018-04-27T21:38:17.513" v="10466" actId="20577"/>
          <ac:spMkLst>
            <pc:docMk/>
            <pc:sldMk cId="962481093" sldId="444"/>
            <ac:spMk id="11" creationId="{E7471889-2075-4E4D-9310-EDB28FCDF377}"/>
          </ac:spMkLst>
        </pc:spChg>
        <pc:spChg chg="add mod">
          <ac:chgData name="Никола Алексеев" userId="ba66283bcb01e904" providerId="LiveId" clId="{88CC7CB2-B3E7-4141-B7C5-EFACBCD5CE8E}" dt="2018-04-27T21:36:43.381" v="10300" actId="571"/>
          <ac:spMkLst>
            <pc:docMk/>
            <pc:sldMk cId="962481093" sldId="444"/>
            <ac:spMk id="12" creationId="{7BC078C3-3B4E-4925-82BA-75C8B6A25774}"/>
          </ac:spMkLst>
        </pc:spChg>
        <pc:picChg chg="add del mod">
          <ac:chgData name="Никола Алексеев" userId="ba66283bcb01e904" providerId="LiveId" clId="{88CC7CB2-B3E7-4141-B7C5-EFACBCD5CE8E}" dt="2018-04-27T21:23:46.138" v="9785"/>
          <ac:picMkLst>
            <pc:docMk/>
            <pc:sldMk cId="962481093" sldId="444"/>
            <ac:picMk id="2" creationId="{FD411459-E30E-43B5-AB97-3F8CC1A8CD98}"/>
          </ac:picMkLst>
        </pc:picChg>
        <pc:picChg chg="add mod">
          <ac:chgData name="Никола Алексеев" userId="ba66283bcb01e904" providerId="LiveId" clId="{88CC7CB2-B3E7-4141-B7C5-EFACBCD5CE8E}" dt="2018-04-27T21:36:38.052" v="10298" actId="1076"/>
          <ac:picMkLst>
            <pc:docMk/>
            <pc:sldMk cId="962481093" sldId="444"/>
            <ac:picMk id="3" creationId="{A10C7053-7F9B-4835-87A6-4A1F579FE557}"/>
          </ac:picMkLst>
        </pc:picChg>
        <pc:picChg chg="add del mod">
          <ac:chgData name="Никола Алексеев" userId="ba66283bcb01e904" providerId="LiveId" clId="{88CC7CB2-B3E7-4141-B7C5-EFACBCD5CE8E}" dt="2018-04-27T21:24:11.552" v="9786" actId="478"/>
          <ac:picMkLst>
            <pc:docMk/>
            <pc:sldMk cId="962481093" sldId="444"/>
            <ac:picMk id="7" creationId="{05A9E520-F6A4-489D-9472-08E5BEBC6AE2}"/>
          </ac:picMkLst>
        </pc:picChg>
      </pc:sldChg>
      <pc:sldChg chg="modSp add ord">
        <pc:chgData name="Никола Алексеев" userId="ba66283bcb01e904" providerId="LiveId" clId="{88CC7CB2-B3E7-4141-B7C5-EFACBCD5CE8E}" dt="2018-04-27T21:30:48.165" v="10000" actId="113"/>
        <pc:sldMkLst>
          <pc:docMk/>
          <pc:sldMk cId="1807269902" sldId="445"/>
        </pc:sldMkLst>
        <pc:spChg chg="mod">
          <ac:chgData name="Никола Алексеев" userId="ba66283bcb01e904" providerId="LiveId" clId="{88CC7CB2-B3E7-4141-B7C5-EFACBCD5CE8E}" dt="2018-04-27T21:30:48.165" v="10000" actId="113"/>
          <ac:spMkLst>
            <pc:docMk/>
            <pc:sldMk cId="1807269902" sldId="445"/>
            <ac:spMk id="9" creationId="{95F21DB9-1349-4D79-9C3A-B03ED8C53FCD}"/>
          </ac:spMkLst>
        </pc:spChg>
      </pc:sldChg>
      <pc:sldChg chg="addSp modSp add">
        <pc:chgData name="Никола Алексеев" userId="ba66283bcb01e904" providerId="LiveId" clId="{88CC7CB2-B3E7-4141-B7C5-EFACBCD5CE8E}" dt="2018-04-27T21:35:09.011" v="10255" actId="1035"/>
        <pc:sldMkLst>
          <pc:docMk/>
          <pc:sldMk cId="3955239956" sldId="446"/>
        </pc:sldMkLst>
        <pc:spChg chg="mod">
          <ac:chgData name="Никола Алексеев" userId="ba66283bcb01e904" providerId="LiveId" clId="{88CC7CB2-B3E7-4141-B7C5-EFACBCD5CE8E}" dt="2018-04-27T21:35:05.133" v="10250" actId="1076"/>
          <ac:spMkLst>
            <pc:docMk/>
            <pc:sldMk cId="3955239956" sldId="446"/>
            <ac:spMk id="9" creationId="{95F21DB9-1349-4D79-9C3A-B03ED8C53FCD}"/>
          </ac:spMkLst>
        </pc:spChg>
        <pc:picChg chg="add mod">
          <ac:chgData name="Никола Алексеев" userId="ba66283bcb01e904" providerId="LiveId" clId="{88CC7CB2-B3E7-4141-B7C5-EFACBCD5CE8E}" dt="2018-04-27T21:35:08.431" v="10254" actId="1035"/>
          <ac:picMkLst>
            <pc:docMk/>
            <pc:sldMk cId="3955239956" sldId="446"/>
            <ac:picMk id="2" creationId="{D3AE3AFB-0831-441C-9F1D-3C76AD9FB868}"/>
          </ac:picMkLst>
        </pc:picChg>
        <pc:picChg chg="add mod">
          <ac:chgData name="Никола Алексеев" userId="ba66283bcb01e904" providerId="LiveId" clId="{88CC7CB2-B3E7-4141-B7C5-EFACBCD5CE8E}" dt="2018-04-27T21:35:09.011" v="10255" actId="1035"/>
          <ac:picMkLst>
            <pc:docMk/>
            <pc:sldMk cId="3955239956" sldId="446"/>
            <ac:picMk id="3" creationId="{905A6CAC-E253-4D49-BED9-EC3C6924170E}"/>
          </ac:picMkLst>
        </pc:picChg>
        <pc:picChg chg="add mod">
          <ac:chgData name="Никола Алексеев" userId="ba66283bcb01e904" providerId="LiveId" clId="{88CC7CB2-B3E7-4141-B7C5-EFACBCD5CE8E}" dt="2018-04-27T21:35:03.116" v="10248" actId="1076"/>
          <ac:picMkLst>
            <pc:docMk/>
            <pc:sldMk cId="3955239956" sldId="446"/>
            <ac:picMk id="4" creationId="{7F5AABA5-A617-40AF-A67C-77A8B4554FE4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1:43:18.151" v="10718" actId="114"/>
        <pc:sldMkLst>
          <pc:docMk/>
          <pc:sldMk cId="3832914852" sldId="447"/>
        </pc:sldMkLst>
        <pc:spChg chg="mod">
          <ac:chgData name="Никола Алексеев" userId="ba66283bcb01e904" providerId="LiveId" clId="{88CC7CB2-B3E7-4141-B7C5-EFACBCD5CE8E}" dt="2018-04-27T21:43:18.151" v="10718" actId="114"/>
          <ac:spMkLst>
            <pc:docMk/>
            <pc:sldMk cId="3832914852" sldId="447"/>
            <ac:spMk id="9" creationId="{95F21DB9-1349-4D79-9C3A-B03ED8C53FCD}"/>
          </ac:spMkLst>
        </pc:spChg>
        <pc:spChg chg="add mod">
          <ac:chgData name="Никола Алексеев" userId="ba66283bcb01e904" providerId="LiveId" clId="{88CC7CB2-B3E7-4141-B7C5-EFACBCD5CE8E}" dt="2018-04-27T21:40:59.907" v="10710" actId="20577"/>
          <ac:spMkLst>
            <pc:docMk/>
            <pc:sldMk cId="3832914852" sldId="447"/>
            <ac:spMk id="11" creationId="{E07D5310-084B-4272-BAB1-6C416A22A876}"/>
          </ac:spMkLst>
        </pc:spChg>
        <pc:picChg chg="del">
          <ac:chgData name="Никола Алексеев" userId="ba66283bcb01e904" providerId="LiveId" clId="{88CC7CB2-B3E7-4141-B7C5-EFACBCD5CE8E}" dt="2018-04-27T21:38:32.648" v="10468" actId="478"/>
          <ac:picMkLst>
            <pc:docMk/>
            <pc:sldMk cId="3832914852" sldId="447"/>
            <ac:picMk id="2" creationId="{D3AE3AFB-0831-441C-9F1D-3C76AD9FB868}"/>
          </ac:picMkLst>
        </pc:picChg>
        <pc:picChg chg="del">
          <ac:chgData name="Никола Алексеев" userId="ba66283bcb01e904" providerId="LiveId" clId="{88CC7CB2-B3E7-4141-B7C5-EFACBCD5CE8E}" dt="2018-04-27T21:38:32.648" v="10468" actId="478"/>
          <ac:picMkLst>
            <pc:docMk/>
            <pc:sldMk cId="3832914852" sldId="447"/>
            <ac:picMk id="3" creationId="{905A6CAC-E253-4D49-BED9-EC3C6924170E}"/>
          </ac:picMkLst>
        </pc:picChg>
        <pc:picChg chg="del">
          <ac:chgData name="Никола Алексеев" userId="ba66283bcb01e904" providerId="LiveId" clId="{88CC7CB2-B3E7-4141-B7C5-EFACBCD5CE8E}" dt="2018-04-27T21:38:32.648" v="10468" actId="478"/>
          <ac:picMkLst>
            <pc:docMk/>
            <pc:sldMk cId="3832914852" sldId="447"/>
            <ac:picMk id="4" creationId="{7F5AABA5-A617-40AF-A67C-77A8B4554FE4}"/>
          </ac:picMkLst>
        </pc:picChg>
        <pc:picChg chg="add mod">
          <ac:chgData name="Никола Алексеев" userId="ba66283bcb01e904" providerId="LiveId" clId="{88CC7CB2-B3E7-4141-B7C5-EFACBCD5CE8E}" dt="2018-04-27T21:40:35.039" v="10659" actId="1076"/>
          <ac:picMkLst>
            <pc:docMk/>
            <pc:sldMk cId="3832914852" sldId="447"/>
            <ac:picMk id="5" creationId="{13DED8BD-1636-4103-961D-9FB37447589D}"/>
          </ac:picMkLst>
        </pc:picChg>
        <pc:picChg chg="add mod">
          <ac:chgData name="Никола Алексеев" userId="ba66283bcb01e904" providerId="LiveId" clId="{88CC7CB2-B3E7-4141-B7C5-EFACBCD5CE8E}" dt="2018-04-27T21:42:55.972" v="10714" actId="1076"/>
          <ac:picMkLst>
            <pc:docMk/>
            <pc:sldMk cId="3832914852" sldId="447"/>
            <ac:picMk id="6" creationId="{B3E19157-D235-4E3B-8502-90DDD5DBB652}"/>
          </ac:picMkLst>
        </pc:picChg>
      </pc:sldChg>
      <pc:sldChg chg="modSp add ord">
        <pc:chgData name="Никола Алексеев" userId="ba66283bcb01e904" providerId="LiveId" clId="{88CC7CB2-B3E7-4141-B7C5-EFACBCD5CE8E}" dt="2018-04-27T22:45:53.012" v="11394" actId="20577"/>
        <pc:sldMkLst>
          <pc:docMk/>
          <pc:sldMk cId="3270314022" sldId="448"/>
        </pc:sldMkLst>
        <pc:spChg chg="mod">
          <ac:chgData name="Никола Алексеев" userId="ba66283bcb01e904" providerId="LiveId" clId="{88CC7CB2-B3E7-4141-B7C5-EFACBCD5CE8E}" dt="2018-04-27T22:45:53.012" v="11394" actId="20577"/>
          <ac:spMkLst>
            <pc:docMk/>
            <pc:sldMk cId="3270314022" sldId="448"/>
            <ac:spMk id="5" creationId="{1FF6E9E5-227C-4228-A8D7-047955AF83CC}"/>
          </ac:spMkLst>
        </pc:spChg>
      </pc:sldChg>
      <pc:sldChg chg="addSp delSp modSp add">
        <pc:chgData name="Никола Алексеев" userId="ba66283bcb01e904" providerId="LiveId" clId="{88CC7CB2-B3E7-4141-B7C5-EFACBCD5CE8E}" dt="2018-04-27T22:20:33.700" v="11249" actId="1076"/>
        <pc:sldMkLst>
          <pc:docMk/>
          <pc:sldMk cId="1985976886" sldId="449"/>
        </pc:sldMkLst>
        <pc:spChg chg="add mod">
          <ac:chgData name="Никола Алексеев" userId="ba66283bcb01e904" providerId="LiveId" clId="{88CC7CB2-B3E7-4141-B7C5-EFACBCD5CE8E}" dt="2018-04-27T22:19:08.815" v="11047" actId="1076"/>
          <ac:spMkLst>
            <pc:docMk/>
            <pc:sldMk cId="1985976886" sldId="449"/>
            <ac:spMk id="3" creationId="{D0ECAE6A-FEE0-4F7A-8C27-4D375DB7E5D2}"/>
          </ac:spMkLst>
        </pc:spChg>
        <pc:spChg chg="mod">
          <ac:chgData name="Никола Алексеев" userId="ba66283bcb01e904" providerId="LiveId" clId="{88CC7CB2-B3E7-4141-B7C5-EFACBCD5CE8E}" dt="2018-04-27T22:18:57.237" v="11041" actId="6549"/>
          <ac:spMkLst>
            <pc:docMk/>
            <pc:sldMk cId="1985976886" sldId="449"/>
            <ac:spMk id="9" creationId="{95F21DB9-1349-4D79-9C3A-B03ED8C53FCD}"/>
          </ac:spMkLst>
        </pc:spChg>
        <pc:spChg chg="del mod">
          <ac:chgData name="Никола Алексеев" userId="ba66283bcb01e904" providerId="LiveId" clId="{88CC7CB2-B3E7-4141-B7C5-EFACBCD5CE8E}" dt="2018-04-27T22:13:22.703" v="10726" actId="478"/>
          <ac:spMkLst>
            <pc:docMk/>
            <pc:sldMk cId="1985976886" sldId="449"/>
            <ac:spMk id="11" creationId="{E07D5310-084B-4272-BAB1-6C416A22A876}"/>
          </ac:spMkLst>
        </pc:spChg>
        <pc:spChg chg="add mod ord">
          <ac:chgData name="Никола Алексеев" userId="ba66283bcb01e904" providerId="LiveId" clId="{88CC7CB2-B3E7-4141-B7C5-EFACBCD5CE8E}" dt="2018-04-27T22:19:08.815" v="11047" actId="1076"/>
          <ac:spMkLst>
            <pc:docMk/>
            <pc:sldMk cId="1985976886" sldId="449"/>
            <ac:spMk id="12" creationId="{A08C51CC-9B25-4BD6-A7E1-F20B3D9A73F4}"/>
          </ac:spMkLst>
        </pc:spChg>
        <pc:spChg chg="add mod">
          <ac:chgData name="Никола Алексеев" userId="ba66283bcb01e904" providerId="LiveId" clId="{88CC7CB2-B3E7-4141-B7C5-EFACBCD5CE8E}" dt="2018-04-27T22:20:33.700" v="11249" actId="1076"/>
          <ac:spMkLst>
            <pc:docMk/>
            <pc:sldMk cId="1985976886" sldId="449"/>
            <ac:spMk id="13" creationId="{59350F57-B049-4B76-883C-A656D17A9D1D}"/>
          </ac:spMkLst>
        </pc:spChg>
        <pc:picChg chg="add del">
          <ac:chgData name="Никола Алексеев" userId="ba66283bcb01e904" providerId="LiveId" clId="{88CC7CB2-B3E7-4141-B7C5-EFACBCD5CE8E}" dt="2018-04-27T22:13:36.951" v="10743"/>
          <ac:picMkLst>
            <pc:docMk/>
            <pc:sldMk cId="1985976886" sldId="449"/>
            <ac:picMk id="2" creationId="{2870C15B-9B8D-4838-B059-930AE4844BBC}"/>
          </ac:picMkLst>
        </pc:picChg>
        <pc:picChg chg="del">
          <ac:chgData name="Никола Алексеев" userId="ba66283bcb01e904" providerId="LiveId" clId="{88CC7CB2-B3E7-4141-B7C5-EFACBCD5CE8E}" dt="2018-04-27T22:13:21.662" v="10724" actId="478"/>
          <ac:picMkLst>
            <pc:docMk/>
            <pc:sldMk cId="1985976886" sldId="449"/>
            <ac:picMk id="5" creationId="{13DED8BD-1636-4103-961D-9FB37447589D}"/>
          </ac:picMkLst>
        </pc:picChg>
        <pc:picChg chg="del mod">
          <ac:chgData name="Никола Алексеев" userId="ba66283bcb01e904" providerId="LiveId" clId="{88CC7CB2-B3E7-4141-B7C5-EFACBCD5CE8E}" dt="2018-04-27T22:13:21.192" v="10723" actId="478"/>
          <ac:picMkLst>
            <pc:docMk/>
            <pc:sldMk cId="1985976886" sldId="449"/>
            <ac:picMk id="6" creationId="{B3E19157-D235-4E3B-8502-90DDD5DBB652}"/>
          </ac:picMkLst>
        </pc:picChg>
      </pc:sldChg>
      <pc:sldChg chg="addSp delSp modSp add ord">
        <pc:chgData name="Никола Алексеев" userId="ba66283bcb01e904" providerId="LiveId" clId="{88CC7CB2-B3E7-4141-B7C5-EFACBCD5CE8E}" dt="2018-04-27T22:53:08.238" v="11697" actId="20577"/>
        <pc:sldMkLst>
          <pc:docMk/>
          <pc:sldMk cId="212694097" sldId="450"/>
        </pc:sldMkLst>
        <pc:spChg chg="add mod">
          <ac:chgData name="Никола Алексеев" userId="ba66283bcb01e904" providerId="LiveId" clId="{88CC7CB2-B3E7-4141-B7C5-EFACBCD5CE8E}" dt="2018-04-27T22:53:08.238" v="11697" actId="20577"/>
          <ac:spMkLst>
            <pc:docMk/>
            <pc:sldMk cId="212694097" sldId="450"/>
            <ac:spMk id="2" creationId="{A298A647-612E-4F3A-86E5-3BDEC324BF4A}"/>
          </ac:spMkLst>
        </pc:spChg>
        <pc:spChg chg="del">
          <ac:chgData name="Никола Алексеев" userId="ba66283bcb01e904" providerId="LiveId" clId="{88CC7CB2-B3E7-4141-B7C5-EFACBCD5CE8E}" dt="2018-04-27T22:46:07.331" v="11406" actId="478"/>
          <ac:spMkLst>
            <pc:docMk/>
            <pc:sldMk cId="212694097" sldId="450"/>
            <ac:spMk id="3" creationId="{D0ECAE6A-FEE0-4F7A-8C27-4D375DB7E5D2}"/>
          </ac:spMkLst>
        </pc:spChg>
        <pc:spChg chg="mod">
          <ac:chgData name="Никола Алексеев" userId="ba66283bcb01e904" providerId="LiveId" clId="{88CC7CB2-B3E7-4141-B7C5-EFACBCD5CE8E}" dt="2018-04-27T22:52:24.631" v="11674"/>
          <ac:spMkLst>
            <pc:docMk/>
            <pc:sldMk cId="212694097" sldId="450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7T22:46:07.331" v="11406" actId="478"/>
          <ac:spMkLst>
            <pc:docMk/>
            <pc:sldMk cId="212694097" sldId="450"/>
            <ac:spMk id="12" creationId="{A08C51CC-9B25-4BD6-A7E1-F20B3D9A73F4}"/>
          </ac:spMkLst>
        </pc:spChg>
        <pc:spChg chg="del">
          <ac:chgData name="Никола Алексеев" userId="ba66283bcb01e904" providerId="LiveId" clId="{88CC7CB2-B3E7-4141-B7C5-EFACBCD5CE8E}" dt="2018-04-27T22:46:07.331" v="11406" actId="478"/>
          <ac:spMkLst>
            <pc:docMk/>
            <pc:sldMk cId="212694097" sldId="450"/>
            <ac:spMk id="13" creationId="{59350F57-B049-4B76-883C-A656D17A9D1D}"/>
          </ac:spMkLst>
        </pc:spChg>
        <pc:spChg chg="mod">
          <ac:chgData name="Никола Алексеев" userId="ba66283bcb01e904" providerId="LiveId" clId="{88CC7CB2-B3E7-4141-B7C5-EFACBCD5CE8E}" dt="2018-04-27T22:46:03.720" v="11405" actId="20577"/>
          <ac:spMkLst>
            <pc:docMk/>
            <pc:sldMk cId="212694097" sldId="450"/>
            <ac:spMk id="15" creationId="{1DBE4CE6-8FBA-4407-ABD3-35BF1C960D51}"/>
          </ac:spMkLst>
        </pc:spChg>
      </pc:sldChg>
      <pc:sldChg chg="addSp delSp modSp add">
        <pc:chgData name="Никола Алексеев" userId="ba66283bcb01e904" providerId="LiveId" clId="{88CC7CB2-B3E7-4141-B7C5-EFACBCD5CE8E}" dt="2018-04-27T23:48:41.906" v="15376" actId="108"/>
        <pc:sldMkLst>
          <pc:docMk/>
          <pc:sldMk cId="4246441512" sldId="451"/>
        </pc:sldMkLst>
        <pc:spChg chg="del">
          <ac:chgData name="Никола Алексеев" userId="ba66283bcb01e904" providerId="LiveId" clId="{88CC7CB2-B3E7-4141-B7C5-EFACBCD5CE8E}" dt="2018-04-27T22:52:49.086" v="11681" actId="478"/>
          <ac:spMkLst>
            <pc:docMk/>
            <pc:sldMk cId="4246441512" sldId="451"/>
            <ac:spMk id="2" creationId="{A298A647-612E-4F3A-86E5-3BDEC324BF4A}"/>
          </ac:spMkLst>
        </pc:spChg>
        <pc:spChg chg="mod">
          <ac:chgData name="Никола Алексеев" userId="ba66283bcb01e904" providerId="LiveId" clId="{88CC7CB2-B3E7-4141-B7C5-EFACBCD5CE8E}" dt="2018-04-27T22:54:05.627" v="11819" actId="20577"/>
          <ac:spMkLst>
            <pc:docMk/>
            <pc:sldMk cId="4246441512" sldId="451"/>
            <ac:spMk id="9" creationId="{95F21DB9-1349-4D79-9C3A-B03ED8C53FCD}"/>
          </ac:spMkLst>
        </pc:spChg>
        <pc:spChg chg="add mod">
          <ac:chgData name="Никола Алексеев" userId="ba66283bcb01e904" providerId="LiveId" clId="{88CC7CB2-B3E7-4141-B7C5-EFACBCD5CE8E}" dt="2018-04-27T22:59:31.692" v="12268" actId="20577"/>
          <ac:spMkLst>
            <pc:docMk/>
            <pc:sldMk cId="4246441512" sldId="451"/>
            <ac:spMk id="11" creationId="{A13602D1-F729-45FF-B8B2-F7821A3D89EE}"/>
          </ac:spMkLst>
        </pc:spChg>
        <pc:picChg chg="add mod">
          <ac:chgData name="Никола Алексеев" userId="ba66283bcb01e904" providerId="LiveId" clId="{88CC7CB2-B3E7-4141-B7C5-EFACBCD5CE8E}" dt="2018-04-27T23:48:40.577" v="15375" actId="108"/>
          <ac:picMkLst>
            <pc:docMk/>
            <pc:sldMk cId="4246441512" sldId="451"/>
            <ac:picMk id="3" creationId="{55D58399-D0EB-4AFD-95B7-665F5CF3D1B0}"/>
          </ac:picMkLst>
        </pc:picChg>
        <pc:picChg chg="add mod">
          <ac:chgData name="Никола Алексеев" userId="ba66283bcb01e904" providerId="LiveId" clId="{88CC7CB2-B3E7-4141-B7C5-EFACBCD5CE8E}" dt="2018-04-27T23:48:41.906" v="15376" actId="108"/>
          <ac:picMkLst>
            <pc:docMk/>
            <pc:sldMk cId="4246441512" sldId="451"/>
            <ac:picMk id="4" creationId="{B8EBA1FE-5A79-4966-B630-0EDABCE19D1F}"/>
          </ac:picMkLst>
        </pc:picChg>
        <pc:picChg chg="add mod">
          <ac:chgData name="Никола Алексеев" userId="ba66283bcb01e904" providerId="LiveId" clId="{88CC7CB2-B3E7-4141-B7C5-EFACBCD5CE8E}" dt="2018-04-27T22:59:49.939" v="12272" actId="1076"/>
          <ac:picMkLst>
            <pc:docMk/>
            <pc:sldMk cId="4246441512" sldId="451"/>
            <ac:picMk id="5" creationId="{38AA9CF6-218A-4B29-9408-70A5987B4F74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3:07:45.885" v="12779" actId="20577"/>
        <pc:sldMkLst>
          <pc:docMk/>
          <pc:sldMk cId="2251409823" sldId="452"/>
        </pc:sldMkLst>
        <pc:spChg chg="add del mod">
          <ac:chgData name="Никола Алексеев" userId="ba66283bcb01e904" providerId="LiveId" clId="{88CC7CB2-B3E7-4141-B7C5-EFACBCD5CE8E}" dt="2018-04-27T23:06:52.554" v="12710" actId="478"/>
          <ac:spMkLst>
            <pc:docMk/>
            <pc:sldMk cId="2251409823" sldId="452"/>
            <ac:spMk id="2" creationId="{F2688A1B-D2FD-4E1B-85B7-989F6289EE04}"/>
          </ac:spMkLst>
        </pc:spChg>
        <pc:spChg chg="mod">
          <ac:chgData name="Никола Алексеев" userId="ba66283bcb01e904" providerId="LiveId" clId="{88CC7CB2-B3E7-4141-B7C5-EFACBCD5CE8E}" dt="2018-04-27T23:07:45.885" v="12779" actId="20577"/>
          <ac:spMkLst>
            <pc:docMk/>
            <pc:sldMk cId="2251409823" sldId="452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7T23:00:06.463" v="12275" actId="478"/>
          <ac:spMkLst>
            <pc:docMk/>
            <pc:sldMk cId="2251409823" sldId="452"/>
            <ac:spMk id="11" creationId="{A13602D1-F729-45FF-B8B2-F7821A3D89EE}"/>
          </ac:spMkLst>
        </pc:spChg>
        <pc:spChg chg="add del ord">
          <ac:chgData name="Никола Алексеев" userId="ba66283bcb01e904" providerId="LiveId" clId="{88CC7CB2-B3E7-4141-B7C5-EFACBCD5CE8E}" dt="2018-04-27T23:05:14.541" v="12582" actId="478"/>
          <ac:spMkLst>
            <pc:docMk/>
            <pc:sldMk cId="2251409823" sldId="452"/>
            <ac:spMk id="12" creationId="{755ED561-AFE0-4CD0-8D0C-B10F03490552}"/>
          </ac:spMkLst>
        </pc:spChg>
        <pc:graphicFrameChg chg="add mod modGraphic">
          <ac:chgData name="Никола Алексеев" userId="ba66283bcb01e904" providerId="LiveId" clId="{88CC7CB2-B3E7-4141-B7C5-EFACBCD5CE8E}" dt="2018-04-27T23:07:39.251" v="12778" actId="207"/>
          <ac:graphicFrameMkLst>
            <pc:docMk/>
            <pc:sldMk cId="2251409823" sldId="452"/>
            <ac:graphicFrameMk id="6" creationId="{6206FC42-0E8A-4FF9-BDA0-73ECCCBB0A40}"/>
          </ac:graphicFrameMkLst>
        </pc:graphicFrameChg>
        <pc:picChg chg="del mod">
          <ac:chgData name="Никола Алексеев" userId="ba66283bcb01e904" providerId="LiveId" clId="{88CC7CB2-B3E7-4141-B7C5-EFACBCD5CE8E}" dt="2018-04-27T23:00:07.972" v="12277" actId="478"/>
          <ac:picMkLst>
            <pc:docMk/>
            <pc:sldMk cId="2251409823" sldId="452"/>
            <ac:picMk id="3" creationId="{55D58399-D0EB-4AFD-95B7-665F5CF3D1B0}"/>
          </ac:picMkLst>
        </pc:picChg>
        <pc:picChg chg="del">
          <ac:chgData name="Никола Алексеев" userId="ba66283bcb01e904" providerId="LiveId" clId="{88CC7CB2-B3E7-4141-B7C5-EFACBCD5CE8E}" dt="2018-04-27T23:00:04.457" v="12274" actId="478"/>
          <ac:picMkLst>
            <pc:docMk/>
            <pc:sldMk cId="2251409823" sldId="452"/>
            <ac:picMk id="4" creationId="{B8EBA1FE-5A79-4966-B630-0EDABCE19D1F}"/>
          </ac:picMkLst>
        </pc:picChg>
        <pc:picChg chg="del">
          <ac:chgData name="Никола Алексеев" userId="ba66283bcb01e904" providerId="LiveId" clId="{88CC7CB2-B3E7-4141-B7C5-EFACBCD5CE8E}" dt="2018-04-27T23:00:04.457" v="12274" actId="478"/>
          <ac:picMkLst>
            <pc:docMk/>
            <pc:sldMk cId="2251409823" sldId="452"/>
            <ac:picMk id="5" creationId="{38AA9CF6-218A-4B29-9408-70A5987B4F74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3:48:37.969" v="15374" actId="108"/>
        <pc:sldMkLst>
          <pc:docMk/>
          <pc:sldMk cId="502242805" sldId="453"/>
        </pc:sldMkLst>
        <pc:spChg chg="add del mod">
          <ac:chgData name="Никола Алексеев" userId="ba66283bcb01e904" providerId="LiveId" clId="{88CC7CB2-B3E7-4141-B7C5-EFACBCD5CE8E}" dt="2018-04-27T23:16:24.380" v="13011" actId="20577"/>
          <ac:spMkLst>
            <pc:docMk/>
            <pc:sldMk cId="502242805" sldId="453"/>
            <ac:spMk id="9" creationId="{95F21DB9-1349-4D79-9C3A-B03ED8C53FCD}"/>
          </ac:spMkLst>
        </pc:spChg>
        <pc:graphicFrameChg chg="del">
          <ac:chgData name="Никола Алексеев" userId="ba66283bcb01e904" providerId="LiveId" clId="{88CC7CB2-B3E7-4141-B7C5-EFACBCD5CE8E}" dt="2018-04-27T23:09:38.340" v="12781" actId="478"/>
          <ac:graphicFrameMkLst>
            <pc:docMk/>
            <pc:sldMk cId="502242805" sldId="453"/>
            <ac:graphicFrameMk id="6" creationId="{6206FC42-0E8A-4FF9-BDA0-73ECCCBB0A40}"/>
          </ac:graphicFrameMkLst>
        </pc:graphicFrameChg>
        <pc:picChg chg="add del mod">
          <ac:chgData name="Никола Алексеев" userId="ba66283bcb01e904" providerId="LiveId" clId="{88CC7CB2-B3E7-4141-B7C5-EFACBCD5CE8E}" dt="2018-04-27T23:13:21.096" v="12789" actId="478"/>
          <ac:picMkLst>
            <pc:docMk/>
            <pc:sldMk cId="502242805" sldId="453"/>
            <ac:picMk id="2" creationId="{6B5DB2C3-5697-4467-BAC3-11F4571BF932}"/>
          </ac:picMkLst>
        </pc:picChg>
        <pc:picChg chg="add del mod">
          <ac:chgData name="Никола Алексеев" userId="ba66283bcb01e904" providerId="LiveId" clId="{88CC7CB2-B3E7-4141-B7C5-EFACBCD5CE8E}" dt="2018-04-27T23:13:11.600" v="12787" actId="478"/>
          <ac:picMkLst>
            <pc:docMk/>
            <pc:sldMk cId="502242805" sldId="453"/>
            <ac:picMk id="3" creationId="{B188C1DD-B257-4FAB-B65E-27349EA8DD66}"/>
          </ac:picMkLst>
        </pc:picChg>
        <pc:picChg chg="add del">
          <ac:chgData name="Никола Алексеев" userId="ba66283bcb01e904" providerId="LiveId" clId="{88CC7CB2-B3E7-4141-B7C5-EFACBCD5CE8E}" dt="2018-04-27T23:13:39.690" v="12795"/>
          <ac:picMkLst>
            <pc:docMk/>
            <pc:sldMk cId="502242805" sldId="453"/>
            <ac:picMk id="4" creationId="{A190991C-B23B-497D-85DC-10F1A50656BC}"/>
          </ac:picMkLst>
        </pc:picChg>
        <pc:picChg chg="add mod modCrop">
          <ac:chgData name="Никола Алексеев" userId="ba66283bcb01e904" providerId="LiveId" clId="{88CC7CB2-B3E7-4141-B7C5-EFACBCD5CE8E}" dt="2018-04-27T23:48:37.969" v="15374" actId="108"/>
          <ac:picMkLst>
            <pc:docMk/>
            <pc:sldMk cId="502242805" sldId="453"/>
            <ac:picMk id="5" creationId="{F13BF3E2-0229-4A9E-88F5-BD9FF6EC4D3B}"/>
          </ac:picMkLst>
        </pc:picChg>
      </pc:sldChg>
      <pc:sldChg chg="add del">
        <pc:chgData name="Никола Алексеев" userId="ba66283bcb01e904" providerId="LiveId" clId="{88CC7CB2-B3E7-4141-B7C5-EFACBCD5CE8E}" dt="2018-04-27T23:05:52.885" v="12616"/>
        <pc:sldMkLst>
          <pc:docMk/>
          <pc:sldMk cId="4123175099" sldId="453"/>
        </pc:sldMkLst>
      </pc:sldChg>
      <pc:sldChg chg="addSp delSp modSp add">
        <pc:chgData name="Никола Алексеев" userId="ba66283bcb01e904" providerId="LiveId" clId="{88CC7CB2-B3E7-4141-B7C5-EFACBCD5CE8E}" dt="2018-04-27T23:48:33.069" v="15372" actId="108"/>
        <pc:sldMkLst>
          <pc:docMk/>
          <pc:sldMk cId="1675733194" sldId="454"/>
        </pc:sldMkLst>
        <pc:spChg chg="mod">
          <ac:chgData name="Никола Алексеев" userId="ba66283bcb01e904" providerId="LiveId" clId="{88CC7CB2-B3E7-4141-B7C5-EFACBCD5CE8E}" dt="2018-04-27T23:18:36.280" v="13223" actId="20577"/>
          <ac:spMkLst>
            <pc:docMk/>
            <pc:sldMk cId="1675733194" sldId="454"/>
            <ac:spMk id="9" creationId="{95F21DB9-1349-4D79-9C3A-B03ED8C53FCD}"/>
          </ac:spMkLst>
        </pc:spChg>
        <pc:picChg chg="del">
          <ac:chgData name="Никола Алексеев" userId="ba66283bcb01e904" providerId="LiveId" clId="{88CC7CB2-B3E7-4141-B7C5-EFACBCD5CE8E}" dt="2018-04-27T23:14:46.594" v="12861" actId="478"/>
          <ac:picMkLst>
            <pc:docMk/>
            <pc:sldMk cId="1675733194" sldId="454"/>
            <ac:picMk id="2" creationId="{6B5DB2C3-5697-4467-BAC3-11F4571BF932}"/>
          </ac:picMkLst>
        </pc:picChg>
        <pc:picChg chg="del mod">
          <ac:chgData name="Никола Алексеев" userId="ba66283bcb01e904" providerId="LiveId" clId="{88CC7CB2-B3E7-4141-B7C5-EFACBCD5CE8E}" dt="2018-04-27T23:14:46.594" v="12861" actId="478"/>
          <ac:picMkLst>
            <pc:docMk/>
            <pc:sldMk cId="1675733194" sldId="454"/>
            <ac:picMk id="3" creationId="{B188C1DD-B257-4FAB-B65E-27349EA8DD66}"/>
          </ac:picMkLst>
        </pc:picChg>
        <pc:picChg chg="add mod modCrop">
          <ac:chgData name="Никола Алексеев" userId="ba66283bcb01e904" providerId="LiveId" clId="{88CC7CB2-B3E7-4141-B7C5-EFACBCD5CE8E}" dt="2018-04-27T23:48:33.069" v="15372" actId="108"/>
          <ac:picMkLst>
            <pc:docMk/>
            <pc:sldMk cId="1675733194" sldId="454"/>
            <ac:picMk id="4" creationId="{35CCDD1C-0B76-4813-B86D-7FD6FF2D22D3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3:48:35.860" v="15373" actId="108"/>
        <pc:sldMkLst>
          <pc:docMk/>
          <pc:sldMk cId="1840034219" sldId="455"/>
        </pc:sldMkLst>
        <pc:spChg chg="add mod">
          <ac:chgData name="Никола Алексеев" userId="ba66283bcb01e904" providerId="LiveId" clId="{88CC7CB2-B3E7-4141-B7C5-EFACBCD5CE8E}" dt="2018-04-27T23:17:57.304" v="13138" actId="113"/>
          <ac:spMkLst>
            <pc:docMk/>
            <pc:sldMk cId="1840034219" sldId="455"/>
            <ac:spMk id="16" creationId="{146010CC-6AFD-4EB4-AC5B-959E9179FDC3}"/>
          </ac:spMkLst>
        </pc:spChg>
        <pc:picChg chg="del">
          <ac:chgData name="Никола Алексеев" userId="ba66283bcb01e904" providerId="LiveId" clId="{88CC7CB2-B3E7-4141-B7C5-EFACBCD5CE8E}" dt="2018-04-27T23:16:54.356" v="13024" actId="478"/>
          <ac:picMkLst>
            <pc:docMk/>
            <pc:sldMk cId="1840034219" sldId="455"/>
            <ac:picMk id="5" creationId="{F13BF3E2-0229-4A9E-88F5-BD9FF6EC4D3B}"/>
          </ac:picMkLst>
        </pc:picChg>
        <pc:picChg chg="add mod">
          <ac:chgData name="Никола Алексеев" userId="ba66283bcb01e904" providerId="LiveId" clId="{88CC7CB2-B3E7-4141-B7C5-EFACBCD5CE8E}" dt="2018-04-27T23:16:44.500" v="13019" actId="571"/>
          <ac:picMkLst>
            <pc:docMk/>
            <pc:sldMk cId="1840034219" sldId="455"/>
            <ac:picMk id="11" creationId="{047950AA-5824-4168-A0AF-5ED2BBC6B5A8}"/>
          </ac:picMkLst>
        </pc:picChg>
        <pc:picChg chg="add del">
          <ac:chgData name="Никола Алексеев" userId="ba66283bcb01e904" providerId="LiveId" clId="{88CC7CB2-B3E7-4141-B7C5-EFACBCD5CE8E}" dt="2018-04-27T23:16:45.526" v="13021"/>
          <ac:picMkLst>
            <pc:docMk/>
            <pc:sldMk cId="1840034219" sldId="455"/>
            <ac:picMk id="12" creationId="{85899C14-EC52-4121-A6A5-89B6ECA3090B}"/>
          </ac:picMkLst>
        </pc:picChg>
        <pc:picChg chg="add mod modCrop">
          <ac:chgData name="Никола Алексеев" userId="ba66283bcb01e904" providerId="LiveId" clId="{88CC7CB2-B3E7-4141-B7C5-EFACBCD5CE8E}" dt="2018-04-27T23:48:35.860" v="15373" actId="108"/>
          <ac:picMkLst>
            <pc:docMk/>
            <pc:sldMk cId="1840034219" sldId="455"/>
            <ac:picMk id="13" creationId="{B5FA5B0C-3553-494E-A78E-2F7BB5E17B61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3:48:27.895" v="15371" actId="108"/>
        <pc:sldMkLst>
          <pc:docMk/>
          <pc:sldMk cId="2428838612" sldId="456"/>
        </pc:sldMkLst>
        <pc:spChg chg="add mod">
          <ac:chgData name="Никола Алексеев" userId="ba66283bcb01e904" providerId="LiveId" clId="{88CC7CB2-B3E7-4141-B7C5-EFACBCD5CE8E}" dt="2018-04-27T23:25:58.397" v="13564" actId="1076"/>
          <ac:spMkLst>
            <pc:docMk/>
            <pc:sldMk cId="2428838612" sldId="456"/>
            <ac:spMk id="11" creationId="{195E958A-13C1-4382-8E0D-3AB8D8204717}"/>
          </ac:spMkLst>
        </pc:spChg>
        <pc:picChg chg="add mod">
          <ac:chgData name="Никола Алексеев" userId="ba66283bcb01e904" providerId="LiveId" clId="{88CC7CB2-B3E7-4141-B7C5-EFACBCD5CE8E}" dt="2018-04-27T23:48:27.895" v="15371" actId="108"/>
          <ac:picMkLst>
            <pc:docMk/>
            <pc:sldMk cId="2428838612" sldId="456"/>
            <ac:picMk id="2" creationId="{3259FBD6-FC2B-462D-8AE3-8A6B7B09D36A}"/>
          </ac:picMkLst>
        </pc:picChg>
        <pc:picChg chg="del">
          <ac:chgData name="Никола Алексеев" userId="ba66283bcb01e904" providerId="LiveId" clId="{88CC7CB2-B3E7-4141-B7C5-EFACBCD5CE8E}" dt="2018-04-27T23:24:21.530" v="13229" actId="478"/>
          <ac:picMkLst>
            <pc:docMk/>
            <pc:sldMk cId="2428838612" sldId="456"/>
            <ac:picMk id="4" creationId="{35CCDD1C-0B76-4813-B86D-7FD6FF2D22D3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3:48:24.722" v="15370" actId="108"/>
        <pc:sldMkLst>
          <pc:docMk/>
          <pc:sldMk cId="1232000977" sldId="457"/>
        </pc:sldMkLst>
        <pc:spChg chg="mod">
          <ac:chgData name="Никола Алексеев" userId="ba66283bcb01e904" providerId="LiveId" clId="{88CC7CB2-B3E7-4141-B7C5-EFACBCD5CE8E}" dt="2018-04-27T23:27:15.907" v="13765" actId="20577"/>
          <ac:spMkLst>
            <pc:docMk/>
            <pc:sldMk cId="1232000977" sldId="457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7T23:26:10.798" v="13566" actId="478"/>
          <ac:spMkLst>
            <pc:docMk/>
            <pc:sldMk cId="1232000977" sldId="457"/>
            <ac:spMk id="11" creationId="{195E958A-13C1-4382-8E0D-3AB8D8204717}"/>
          </ac:spMkLst>
        </pc:spChg>
        <pc:spChg chg="add mod">
          <ac:chgData name="Никола Алексеев" userId="ba66283bcb01e904" providerId="LiveId" clId="{88CC7CB2-B3E7-4141-B7C5-EFACBCD5CE8E}" dt="2018-04-27T23:29:10.431" v="13885" actId="20577"/>
          <ac:spMkLst>
            <pc:docMk/>
            <pc:sldMk cId="1232000977" sldId="457"/>
            <ac:spMk id="12" creationId="{E608C686-EDEB-44E7-9FE4-67CBA5C4149C}"/>
          </ac:spMkLst>
        </pc:spChg>
        <pc:spChg chg="add mod">
          <ac:chgData name="Никола Алексеев" userId="ba66283bcb01e904" providerId="LiveId" clId="{88CC7CB2-B3E7-4141-B7C5-EFACBCD5CE8E}" dt="2018-04-27T23:32:02.109" v="14178" actId="1076"/>
          <ac:spMkLst>
            <pc:docMk/>
            <pc:sldMk cId="1232000977" sldId="457"/>
            <ac:spMk id="13" creationId="{BF3C61A3-1CF1-45B6-B816-E68292D7DC9A}"/>
          </ac:spMkLst>
        </pc:spChg>
        <pc:picChg chg="del">
          <ac:chgData name="Никола Алексеев" userId="ba66283bcb01e904" providerId="LiveId" clId="{88CC7CB2-B3E7-4141-B7C5-EFACBCD5CE8E}" dt="2018-04-27T23:27:17.145" v="13766" actId="478"/>
          <ac:picMkLst>
            <pc:docMk/>
            <pc:sldMk cId="1232000977" sldId="457"/>
            <ac:picMk id="2" creationId="{3259FBD6-FC2B-462D-8AE3-8A6B7B09D36A}"/>
          </ac:picMkLst>
        </pc:picChg>
        <pc:picChg chg="add mod">
          <ac:chgData name="Никола Алексеев" userId="ba66283bcb01e904" providerId="LiveId" clId="{88CC7CB2-B3E7-4141-B7C5-EFACBCD5CE8E}" dt="2018-04-27T23:48:19.900" v="15369" actId="108"/>
          <ac:picMkLst>
            <pc:docMk/>
            <pc:sldMk cId="1232000977" sldId="457"/>
            <ac:picMk id="3" creationId="{CC1483BA-BCF9-4919-B286-DCCE965E6902}"/>
          </ac:picMkLst>
        </pc:picChg>
        <pc:picChg chg="add mod">
          <ac:chgData name="Никола Алексеев" userId="ba66283bcb01e904" providerId="LiveId" clId="{88CC7CB2-B3E7-4141-B7C5-EFACBCD5CE8E}" dt="2018-04-27T23:48:19.900" v="15369" actId="108"/>
          <ac:picMkLst>
            <pc:docMk/>
            <pc:sldMk cId="1232000977" sldId="457"/>
            <ac:picMk id="4" creationId="{E34100C8-D24A-411A-86DF-0AF082400207}"/>
          </ac:picMkLst>
        </pc:picChg>
        <pc:picChg chg="add mod">
          <ac:chgData name="Никола Алексеев" userId="ba66283bcb01e904" providerId="LiveId" clId="{88CC7CB2-B3E7-4141-B7C5-EFACBCD5CE8E}" dt="2018-04-27T23:48:24.722" v="15370" actId="108"/>
          <ac:picMkLst>
            <pc:docMk/>
            <pc:sldMk cId="1232000977" sldId="457"/>
            <ac:picMk id="5" creationId="{6AD7019E-5B19-4C3E-A79F-E0103DC5FF01}"/>
          </ac:picMkLst>
        </pc:picChg>
      </pc:sldChg>
      <pc:sldChg chg="addSp delSp modSp add ord">
        <pc:chgData name="Никола Алексеев" userId="ba66283bcb01e904" providerId="LiveId" clId="{88CC7CB2-B3E7-4141-B7C5-EFACBCD5CE8E}" dt="2018-04-27T23:48:07.658" v="15364" actId="108"/>
        <pc:sldMkLst>
          <pc:docMk/>
          <pc:sldMk cId="1243754980" sldId="458"/>
        </pc:sldMkLst>
        <pc:spChg chg="mod">
          <ac:chgData name="Никола Алексеев" userId="ba66283bcb01e904" providerId="LiveId" clId="{88CC7CB2-B3E7-4141-B7C5-EFACBCD5CE8E}" dt="2018-04-27T23:41:08.525" v="15002" actId="20577"/>
          <ac:spMkLst>
            <pc:docMk/>
            <pc:sldMk cId="1243754980" sldId="458"/>
            <ac:spMk id="9" creationId="{95F21DB9-1349-4D79-9C3A-B03ED8C53FCD}"/>
          </ac:spMkLst>
        </pc:spChg>
        <pc:spChg chg="del">
          <ac:chgData name="Никола Алексеев" userId="ba66283bcb01e904" providerId="LiveId" clId="{88CC7CB2-B3E7-4141-B7C5-EFACBCD5CE8E}" dt="2018-04-27T23:32:31.267" v="14184" actId="478"/>
          <ac:spMkLst>
            <pc:docMk/>
            <pc:sldMk cId="1243754980" sldId="458"/>
            <ac:spMk id="12" creationId="{E608C686-EDEB-44E7-9FE4-67CBA5C4149C}"/>
          </ac:spMkLst>
        </pc:spChg>
        <pc:spChg chg="del">
          <ac:chgData name="Никола Алексеев" userId="ba66283bcb01e904" providerId="LiveId" clId="{88CC7CB2-B3E7-4141-B7C5-EFACBCD5CE8E}" dt="2018-04-27T23:32:32.202" v="14185" actId="478"/>
          <ac:spMkLst>
            <pc:docMk/>
            <pc:sldMk cId="1243754980" sldId="458"/>
            <ac:spMk id="13" creationId="{BF3C61A3-1CF1-45B6-B816-E68292D7DC9A}"/>
          </ac:spMkLst>
        </pc:spChg>
        <pc:spChg chg="add del mod">
          <ac:chgData name="Никола Алексеев" userId="ba66283bcb01e904" providerId="LiveId" clId="{88CC7CB2-B3E7-4141-B7C5-EFACBCD5CE8E}" dt="2018-04-27T23:39:59.324" v="14822" actId="478"/>
          <ac:spMkLst>
            <pc:docMk/>
            <pc:sldMk cId="1243754980" sldId="458"/>
            <ac:spMk id="16" creationId="{8799E48D-66B9-41DF-958A-F5C38AACF852}"/>
          </ac:spMkLst>
        </pc:spChg>
        <pc:spChg chg="add del mod">
          <ac:chgData name="Никола Алексеев" userId="ba66283bcb01e904" providerId="LiveId" clId="{88CC7CB2-B3E7-4141-B7C5-EFACBCD5CE8E}" dt="2018-04-27T23:39:58.045" v="14821" actId="478"/>
          <ac:spMkLst>
            <pc:docMk/>
            <pc:sldMk cId="1243754980" sldId="458"/>
            <ac:spMk id="17" creationId="{18EB0E34-3BA5-471F-93AA-81FA31AB7EC2}"/>
          </ac:spMkLst>
        </pc:spChg>
        <pc:spChg chg="add mod">
          <ac:chgData name="Никола Алексеев" userId="ba66283bcb01e904" providerId="LiveId" clId="{88CC7CB2-B3E7-4141-B7C5-EFACBCD5CE8E}" dt="2018-04-27T23:42:57.524" v="15228" actId="20577"/>
          <ac:spMkLst>
            <pc:docMk/>
            <pc:sldMk cId="1243754980" sldId="458"/>
            <ac:spMk id="18" creationId="{AD1A26E8-323A-4887-AD88-283A19BB3DA8}"/>
          </ac:spMkLst>
        </pc:spChg>
        <pc:picChg chg="add del mod">
          <ac:chgData name="Никола Алексеев" userId="ba66283bcb01e904" providerId="LiveId" clId="{88CC7CB2-B3E7-4141-B7C5-EFACBCD5CE8E}" dt="2018-04-27T23:40:00.020" v="14824" actId="478"/>
          <ac:picMkLst>
            <pc:docMk/>
            <pc:sldMk cId="1243754980" sldId="458"/>
            <ac:picMk id="2" creationId="{11AD433D-B615-479D-AE71-0C68540EBFB9}"/>
          </ac:picMkLst>
        </pc:picChg>
        <pc:picChg chg="del">
          <ac:chgData name="Никола Алексеев" userId="ba66283bcb01e904" providerId="LiveId" clId="{88CC7CB2-B3E7-4141-B7C5-EFACBCD5CE8E}" dt="2018-04-27T23:32:28.816" v="14183" actId="478"/>
          <ac:picMkLst>
            <pc:docMk/>
            <pc:sldMk cId="1243754980" sldId="458"/>
            <ac:picMk id="3" creationId="{CC1483BA-BCF9-4919-B286-DCCE965E6902}"/>
          </ac:picMkLst>
        </pc:picChg>
        <pc:picChg chg="del">
          <ac:chgData name="Никола Алексеев" userId="ba66283bcb01e904" providerId="LiveId" clId="{88CC7CB2-B3E7-4141-B7C5-EFACBCD5CE8E}" dt="2018-04-27T23:32:28.464" v="14182" actId="478"/>
          <ac:picMkLst>
            <pc:docMk/>
            <pc:sldMk cId="1243754980" sldId="458"/>
            <ac:picMk id="4" creationId="{E34100C8-D24A-411A-86DF-0AF082400207}"/>
          </ac:picMkLst>
        </pc:picChg>
        <pc:picChg chg="del">
          <ac:chgData name="Никола Алексеев" userId="ba66283bcb01e904" providerId="LiveId" clId="{88CC7CB2-B3E7-4141-B7C5-EFACBCD5CE8E}" dt="2018-04-27T23:32:27.587" v="14181" actId="478"/>
          <ac:picMkLst>
            <pc:docMk/>
            <pc:sldMk cId="1243754980" sldId="458"/>
            <ac:picMk id="5" creationId="{6AD7019E-5B19-4C3E-A79F-E0103DC5FF01}"/>
          </ac:picMkLst>
        </pc:picChg>
        <pc:picChg chg="add del mod">
          <ac:chgData name="Никола Алексеев" userId="ba66283bcb01e904" providerId="LiveId" clId="{88CC7CB2-B3E7-4141-B7C5-EFACBCD5CE8E}" dt="2018-04-27T23:39:59.686" v="14823" actId="478"/>
          <ac:picMkLst>
            <pc:docMk/>
            <pc:sldMk cId="1243754980" sldId="458"/>
            <ac:picMk id="6" creationId="{DFF9CD19-3FE2-4BA3-8445-93E9603DD332}"/>
          </ac:picMkLst>
        </pc:picChg>
        <pc:picChg chg="add del mod">
          <ac:chgData name="Никола Алексеев" userId="ba66283bcb01e904" providerId="LiveId" clId="{88CC7CB2-B3E7-4141-B7C5-EFACBCD5CE8E}" dt="2018-04-27T23:39:56.206" v="14820" actId="478"/>
          <ac:picMkLst>
            <pc:docMk/>
            <pc:sldMk cId="1243754980" sldId="458"/>
            <ac:picMk id="7" creationId="{4520DCD7-7834-4385-BCF4-7188D0CDA2A0}"/>
          </ac:picMkLst>
        </pc:picChg>
        <pc:picChg chg="add mod">
          <ac:chgData name="Никола Алексеев" userId="ba66283bcb01e904" providerId="LiveId" clId="{88CC7CB2-B3E7-4141-B7C5-EFACBCD5CE8E}" dt="2018-04-27T23:48:06.298" v="15363" actId="108"/>
          <ac:picMkLst>
            <pc:docMk/>
            <pc:sldMk cId="1243754980" sldId="458"/>
            <ac:picMk id="11" creationId="{EE7DF2BC-D71F-41C3-870F-9951392B78F3}"/>
          </ac:picMkLst>
        </pc:picChg>
        <pc:picChg chg="add mod">
          <ac:chgData name="Никола Алексеев" userId="ba66283bcb01e904" providerId="LiveId" clId="{88CC7CB2-B3E7-4141-B7C5-EFACBCD5CE8E}" dt="2018-04-27T23:48:04.611" v="15362" actId="108"/>
          <ac:picMkLst>
            <pc:docMk/>
            <pc:sldMk cId="1243754980" sldId="458"/>
            <ac:picMk id="19" creationId="{BB71329C-F616-4098-9B0F-A422789AC434}"/>
          </ac:picMkLst>
        </pc:picChg>
        <pc:picChg chg="add mod">
          <ac:chgData name="Никола Алексеев" userId="ba66283bcb01e904" providerId="LiveId" clId="{88CC7CB2-B3E7-4141-B7C5-EFACBCD5CE8E}" dt="2018-04-27T23:48:07.658" v="15364" actId="108"/>
          <ac:picMkLst>
            <pc:docMk/>
            <pc:sldMk cId="1243754980" sldId="458"/>
            <ac:picMk id="20" creationId="{8DA275C6-8AEF-4C0A-87E9-5D5D35FD7831}"/>
          </ac:picMkLst>
        </pc:picChg>
      </pc:sldChg>
      <pc:sldChg chg="modSp add">
        <pc:chgData name="Никола Алексеев" userId="ba66283bcb01e904" providerId="LiveId" clId="{88CC7CB2-B3E7-4141-B7C5-EFACBCD5CE8E}" dt="2018-04-27T23:48:13.493" v="15367" actId="108"/>
        <pc:sldMkLst>
          <pc:docMk/>
          <pc:sldMk cId="142890011" sldId="459"/>
        </pc:sldMkLst>
        <pc:picChg chg="mod">
          <ac:chgData name="Никола Алексеев" userId="ba66283bcb01e904" providerId="LiveId" clId="{88CC7CB2-B3E7-4141-B7C5-EFACBCD5CE8E}" dt="2018-04-27T23:48:10.598" v="15365" actId="108"/>
          <ac:picMkLst>
            <pc:docMk/>
            <pc:sldMk cId="142890011" sldId="459"/>
            <ac:picMk id="2" creationId="{11AD433D-B615-479D-AE71-0C68540EBFB9}"/>
          </ac:picMkLst>
        </pc:picChg>
        <pc:picChg chg="mod">
          <ac:chgData name="Никола Алексеев" userId="ba66283bcb01e904" providerId="LiveId" clId="{88CC7CB2-B3E7-4141-B7C5-EFACBCD5CE8E}" dt="2018-04-27T23:48:11.882" v="15366" actId="108"/>
          <ac:picMkLst>
            <pc:docMk/>
            <pc:sldMk cId="142890011" sldId="459"/>
            <ac:picMk id="6" creationId="{DFF9CD19-3FE2-4BA3-8445-93E9603DD332}"/>
          </ac:picMkLst>
        </pc:picChg>
        <pc:picChg chg="mod">
          <ac:chgData name="Никола Алексеев" userId="ba66283bcb01e904" providerId="LiveId" clId="{88CC7CB2-B3E7-4141-B7C5-EFACBCD5CE8E}" dt="2018-04-27T23:48:13.493" v="15367" actId="108"/>
          <ac:picMkLst>
            <pc:docMk/>
            <pc:sldMk cId="142890011" sldId="459"/>
            <ac:picMk id="7" creationId="{4520DCD7-7834-4385-BCF4-7188D0CDA2A0}"/>
          </ac:picMkLst>
        </pc:picChg>
      </pc:sldChg>
      <pc:sldChg chg="addSp delSp modSp add">
        <pc:chgData name="Никола Алексеев" userId="ba66283bcb01e904" providerId="LiveId" clId="{88CC7CB2-B3E7-4141-B7C5-EFACBCD5CE8E}" dt="2018-04-27T23:48:53.007" v="15383" actId="1037"/>
        <pc:sldMkLst>
          <pc:docMk/>
          <pc:sldMk cId="3102227190" sldId="460"/>
        </pc:sldMkLst>
        <pc:spChg chg="mod">
          <ac:chgData name="Никола Алексеев" userId="ba66283bcb01e904" providerId="LiveId" clId="{88CC7CB2-B3E7-4141-B7C5-EFACBCD5CE8E}" dt="2018-04-27T23:45:21.219" v="15345" actId="20577"/>
          <ac:spMkLst>
            <pc:docMk/>
            <pc:sldMk cId="3102227190" sldId="460"/>
            <ac:spMk id="9" creationId="{95F21DB9-1349-4D79-9C3A-B03ED8C53FCD}"/>
          </ac:spMkLst>
        </pc:spChg>
        <pc:spChg chg="del mod">
          <ac:chgData name="Никола Алексеев" userId="ba66283bcb01e904" providerId="LiveId" clId="{88CC7CB2-B3E7-4141-B7C5-EFACBCD5CE8E}" dt="2018-04-27T23:44:50.897" v="15237" actId="478"/>
          <ac:spMkLst>
            <pc:docMk/>
            <pc:sldMk cId="3102227190" sldId="460"/>
            <ac:spMk id="18" creationId="{AD1A26E8-323A-4887-AD88-283A19BB3DA8}"/>
          </ac:spMkLst>
        </pc:spChg>
        <pc:picChg chg="add mod">
          <ac:chgData name="Никола Алексеев" userId="ba66283bcb01e904" providerId="LiveId" clId="{88CC7CB2-B3E7-4141-B7C5-EFACBCD5CE8E}" dt="2018-04-27T23:48:53.007" v="15383" actId="1037"/>
          <ac:picMkLst>
            <pc:docMk/>
            <pc:sldMk cId="3102227190" sldId="460"/>
            <ac:picMk id="2" creationId="{DB017166-8DF6-43BB-A4E3-17E48EBCC9C0}"/>
          </ac:picMkLst>
        </pc:picChg>
        <pc:picChg chg="add mod">
          <ac:chgData name="Никола Алексеев" userId="ba66283bcb01e904" providerId="LiveId" clId="{88CC7CB2-B3E7-4141-B7C5-EFACBCD5CE8E}" dt="2018-04-27T23:48:53.007" v="15383" actId="1037"/>
          <ac:picMkLst>
            <pc:docMk/>
            <pc:sldMk cId="3102227190" sldId="460"/>
            <ac:picMk id="3" creationId="{FDB1D920-1519-4302-9CD9-9A6F46FA2E57}"/>
          </ac:picMkLst>
        </pc:picChg>
        <pc:picChg chg="add mod modCrop">
          <ac:chgData name="Никола Алексеев" userId="ba66283bcb01e904" providerId="LiveId" clId="{88CC7CB2-B3E7-4141-B7C5-EFACBCD5CE8E}" dt="2018-04-27T23:48:53.007" v="15383" actId="1037"/>
          <ac:picMkLst>
            <pc:docMk/>
            <pc:sldMk cId="3102227190" sldId="460"/>
            <ac:picMk id="4" creationId="{52D42A68-CB1F-4AD9-96D2-1E5B37EFDF4F}"/>
          </ac:picMkLst>
        </pc:picChg>
        <pc:picChg chg="add mod">
          <ac:chgData name="Никола Алексеев" userId="ba66283bcb01e904" providerId="LiveId" clId="{88CC7CB2-B3E7-4141-B7C5-EFACBCD5CE8E}" dt="2018-04-27T23:48:53.007" v="15383" actId="1037"/>
          <ac:picMkLst>
            <pc:docMk/>
            <pc:sldMk cId="3102227190" sldId="460"/>
            <ac:picMk id="5" creationId="{DA4EC021-7796-4896-BE3A-98D9E9567C91}"/>
          </ac:picMkLst>
        </pc:picChg>
        <pc:picChg chg="del">
          <ac:chgData name="Никола Алексеев" userId="ba66283bcb01e904" providerId="LiveId" clId="{88CC7CB2-B3E7-4141-B7C5-EFACBCD5CE8E}" dt="2018-04-27T23:44:51.226" v="15238" actId="478"/>
          <ac:picMkLst>
            <pc:docMk/>
            <pc:sldMk cId="3102227190" sldId="460"/>
            <ac:picMk id="11" creationId="{EE7DF2BC-D71F-41C3-870F-9951392B78F3}"/>
          </ac:picMkLst>
        </pc:picChg>
        <pc:picChg chg="del">
          <ac:chgData name="Никола Алексеев" userId="ba66283bcb01e904" providerId="LiveId" clId="{88CC7CB2-B3E7-4141-B7C5-EFACBCD5CE8E}" dt="2018-04-27T23:44:49.223" v="15235" actId="478"/>
          <ac:picMkLst>
            <pc:docMk/>
            <pc:sldMk cId="3102227190" sldId="460"/>
            <ac:picMk id="19" creationId="{BB71329C-F616-4098-9B0F-A422789AC434}"/>
          </ac:picMkLst>
        </pc:picChg>
        <pc:picChg chg="del">
          <ac:chgData name="Никола Алексеев" userId="ba66283bcb01e904" providerId="LiveId" clId="{88CC7CB2-B3E7-4141-B7C5-EFACBCD5CE8E}" dt="2018-04-27T23:44:49.223" v="15235" actId="478"/>
          <ac:picMkLst>
            <pc:docMk/>
            <pc:sldMk cId="3102227190" sldId="460"/>
            <ac:picMk id="20" creationId="{8DA275C6-8AEF-4C0A-87E9-5D5D35FD7831}"/>
          </ac:picMkLst>
        </pc:picChg>
      </pc:sldChg>
      <pc:sldChg chg="addSp delSp modSp add">
        <pc:chgData name="Никола Алексеев" userId="ba66283bcb01e904" providerId="LiveId" clId="{88CC7CB2-B3E7-4141-B7C5-EFACBCD5CE8E}" dt="2018-04-28T00:01:23.735" v="16305" actId="1076"/>
        <pc:sldMkLst>
          <pc:docMk/>
          <pc:sldMk cId="1355276031" sldId="461"/>
        </pc:sldMkLst>
        <pc:spChg chg="mod">
          <ac:chgData name="Никола Алексеев" userId="ba66283bcb01e904" providerId="LiveId" clId="{88CC7CB2-B3E7-4141-B7C5-EFACBCD5CE8E}" dt="2018-04-27T23:57:18.646" v="16012" actId="313"/>
          <ac:spMkLst>
            <pc:docMk/>
            <pc:sldMk cId="1355276031" sldId="461"/>
            <ac:spMk id="9" creationId="{95F21DB9-1349-4D79-9C3A-B03ED8C53FCD}"/>
          </ac:spMkLst>
        </pc:spChg>
        <pc:spChg chg="add mod">
          <ac:chgData name="Никола Алексеев" userId="ba66283bcb01e904" providerId="LiveId" clId="{88CC7CB2-B3E7-4141-B7C5-EFACBCD5CE8E}" dt="2018-04-28T00:01:21.101" v="16304" actId="1076"/>
          <ac:spMkLst>
            <pc:docMk/>
            <pc:sldMk cId="1355276031" sldId="461"/>
            <ac:spMk id="11" creationId="{AFA5CF53-501D-4036-8513-936982F7C56B}"/>
          </ac:spMkLst>
        </pc:spChg>
        <pc:spChg chg="del">
          <ac:chgData name="Никола Алексеев" userId="ba66283bcb01e904" providerId="LiveId" clId="{88CC7CB2-B3E7-4141-B7C5-EFACBCD5CE8E}" dt="2018-04-27T23:53:24.505" v="15386" actId="478"/>
          <ac:spMkLst>
            <pc:docMk/>
            <pc:sldMk cId="1355276031" sldId="461"/>
            <ac:spMk id="22" creationId="{DE833CD9-1075-4E61-8492-C0F48C205F91}"/>
          </ac:spMkLst>
        </pc:spChg>
        <pc:picChg chg="add del">
          <ac:chgData name="Никола Алексеев" userId="ba66283bcb01e904" providerId="LiveId" clId="{88CC7CB2-B3E7-4141-B7C5-EFACBCD5CE8E}" dt="2018-04-27T23:59:04.872" v="16014"/>
          <ac:picMkLst>
            <pc:docMk/>
            <pc:sldMk cId="1355276031" sldId="461"/>
            <ac:picMk id="2" creationId="{573A554C-34D8-4EB0-A829-A9A8ED08CA26}"/>
          </ac:picMkLst>
        </pc:picChg>
        <pc:picChg chg="del">
          <ac:chgData name="Никола Алексеев" userId="ba66283bcb01e904" providerId="LiveId" clId="{88CC7CB2-B3E7-4141-B7C5-EFACBCD5CE8E}" dt="2018-04-27T23:53:25.353" v="15387" actId="478"/>
          <ac:picMkLst>
            <pc:docMk/>
            <pc:sldMk cId="1355276031" sldId="461"/>
            <ac:picMk id="3" creationId="{8183E231-BDBA-4A40-B5BA-D85277D6423A}"/>
          </ac:picMkLst>
        </pc:picChg>
        <pc:picChg chg="add mod">
          <ac:chgData name="Никола Алексеев" userId="ba66283bcb01e904" providerId="LiveId" clId="{88CC7CB2-B3E7-4141-B7C5-EFACBCD5CE8E}" dt="2018-04-28T00:01:23.735" v="16305" actId="1076"/>
          <ac:picMkLst>
            <pc:docMk/>
            <pc:sldMk cId="1355276031" sldId="461"/>
            <ac:picMk id="4" creationId="{BB299D76-FC9D-4CEA-BD2B-4C76B2B5DD48}"/>
          </ac:picMkLst>
        </pc:picChg>
      </pc:sldChg>
    </pc:docChg>
  </pc:docChgLst>
  <pc:docChgLst>
    <pc:chgData name="Никола Алексеев" userId="ba66283bcb01e904" providerId="LiveId" clId="{1E33E688-67C0-4B24-A142-F5A748432298}"/>
    <pc:docChg chg="undo redo custSel addSld delSld modSld sldOrd">
      <pc:chgData name="Никола Алексеев" userId="ba66283bcb01e904" providerId="LiveId" clId="{1E33E688-67C0-4B24-A142-F5A748432298}" dt="2018-03-31T06:13:21.997" v="13797" actId="2696"/>
      <pc:docMkLst>
        <pc:docMk/>
      </pc:docMkLst>
    </pc:docChg>
  </pc:docChgLst>
  <pc:docChgLst>
    <pc:chgData name="Никола Алексеев" userId="ba66283bcb01e904" providerId="LiveId" clId="{711C7032-32B9-49DD-8624-A1E7C3477D51}"/>
    <pc:docChg chg="undo custSel addSld delSld modSld sldOrd delSection modSection">
      <pc:chgData name="Никола Алексеев" userId="ba66283bcb01e904" providerId="LiveId" clId="{711C7032-32B9-49DD-8624-A1E7C3477D51}" dt="2018-03-25T06:16:41.430" v="13512" actId="1076"/>
      <pc:docMkLst>
        <pc:docMk/>
      </pc:docMkLst>
      <pc:sldChg chg="modTransition">
        <pc:chgData name="Никола Алексеев" userId="ba66283bcb01e904" providerId="LiveId" clId="{711C7032-32B9-49DD-8624-A1E7C3477D51}" dt="2018-03-24T18:33:41.538" v="2163" actId="1076"/>
        <pc:sldMkLst>
          <pc:docMk/>
          <pc:sldMk cId="2110958456" sldId="256"/>
        </pc:sldMkLst>
      </pc:sldChg>
    </pc:docChg>
  </pc:docChgLst>
  <pc:docChgLst>
    <pc:chgData name="Никола Алексеев" userId="ba66283bcb01e904" providerId="LiveId" clId="{DCD977B2-AAD5-479F-AE3B-BCDB94DDBEEF}"/>
    <pc:docChg chg="undo redo custSel addSld delSld modSld sldOrd">
      <pc:chgData name="Никола Алексеев" userId="ba66283bcb01e904" providerId="LiveId" clId="{DCD977B2-AAD5-479F-AE3B-BCDB94DDBEEF}" dt="2018-04-01T06:26:21.349" v="8669" actId="1076"/>
      <pc:docMkLst>
        <pc:docMk/>
      </pc:docMkLst>
      <pc:sldChg chg="modSp add ord">
        <pc:chgData name="Никола Алексеев" userId="ba66283bcb01e904" providerId="LiveId" clId="{DCD977B2-AAD5-479F-AE3B-BCDB94DDBEEF}" dt="2018-03-31T19:13:26.127" v="4606" actId="1076"/>
        <pc:sldMkLst>
          <pc:docMk/>
          <pc:sldMk cId="2409336471" sldId="367"/>
        </pc:sldMkLst>
        <pc:spChg chg="mod">
          <ac:chgData name="Никола Алексеев" userId="ba66283bcb01e904" providerId="LiveId" clId="{DCD977B2-AAD5-479F-AE3B-BCDB94DDBEEF}" dt="2018-03-31T18:27:24.587" v="2259" actId="1076"/>
          <ac:spMkLst>
            <pc:docMk/>
            <pc:sldMk cId="2409336471" sldId="367"/>
            <ac:spMk id="5" creationId="{1FF6E9E5-227C-4228-A8D7-047955AF83CC}"/>
          </ac:spMkLst>
        </pc:spChg>
      </pc:sldChg>
    </pc:docChg>
  </pc:docChgLst>
  <pc:docChgLst>
    <pc:chgData name="Никола Алексеев" userId="ba66283bcb01e904" providerId="Windows Live" clId="Web-{6DB02F95-DBFB-4632-A652-F2568819A05B}"/>
    <pc:docChg chg="modSld">
      <pc:chgData name="Никола Алексеев" userId="ba66283bcb01e904" providerId="Windows Live" clId="Web-{6DB02F95-DBFB-4632-A652-F2568819A05B}" dt="2018-11-11T07:29:37.903" v="7" actId="20577"/>
      <pc:docMkLst>
        <pc:docMk/>
      </pc:docMkLst>
      <pc:sldChg chg="modSp">
        <pc:chgData name="Никола Алексеев" userId="ba66283bcb01e904" providerId="Windows Live" clId="Web-{6DB02F95-DBFB-4632-A652-F2568819A05B}" dt="2018-11-11T07:29:37.887" v="6" actId="20577"/>
        <pc:sldMkLst>
          <pc:docMk/>
          <pc:sldMk cId="2703100459" sldId="432"/>
        </pc:sldMkLst>
        <pc:spChg chg="mod">
          <ac:chgData name="Никола Алексеев" userId="ba66283bcb01e904" providerId="Windows Live" clId="Web-{6DB02F95-DBFB-4632-A652-F2568819A05B}" dt="2018-11-11T07:29:37.887" v="6" actId="20577"/>
          <ac:spMkLst>
            <pc:docMk/>
            <pc:sldMk cId="2703100459" sldId="432"/>
            <ac:spMk id="9" creationId="{95F21DB9-1349-4D79-9C3A-B03ED8C53FCD}"/>
          </ac:spMkLst>
        </pc:spChg>
      </pc:sldChg>
    </pc:docChg>
  </pc:docChgLst>
  <pc:docChgLst>
    <pc:chgData name="Никола Алексеев" userId="ba66283bcb01e904" providerId="LiveId" clId="{820D58F7-ACA4-430A-B2BF-E4952C6CEA1A}"/>
    <pc:docChg chg="delSld modSld">
      <pc:chgData name="Никола Алексеев" userId="ba66283bcb01e904" providerId="LiveId" clId="{820D58F7-ACA4-430A-B2BF-E4952C6CEA1A}" dt="2018-03-27T21:09:06.429" v="37" actId="20577"/>
      <pc:docMkLst>
        <pc:docMk/>
      </pc:docMkLst>
    </pc:docChg>
  </pc:docChgLst>
  <pc:docChgLst>
    <pc:chgData name="Никола Алексеев" userId="ba66283bcb01e904" providerId="LiveId" clId="{BDFA2405-0296-4264-9912-084F484E318F}"/>
    <pc:docChg chg="custSel addSld delSld modSld">
      <pc:chgData name="Никола Алексеев" userId="ba66283bcb01e904" providerId="LiveId" clId="{BDFA2405-0296-4264-9912-084F484E318F}" dt="2018-03-14T22:07:58.372" v="88" actId="20577"/>
      <pc:docMkLst>
        <pc:docMk/>
      </pc:docMkLst>
    </pc:docChg>
  </pc:docChgLst>
  <pc:docChgLst>
    <pc:chgData name="Никола Алексеев" userId="ba66283bcb01e904" providerId="LiveId" clId="{233CCCE6-1AB0-4A07-A41A-FFE3D03D18EF}"/>
    <pc:docChg chg="undo redo custSel addSld delSld modSld sldOrd">
      <pc:chgData name="Никола Алексеев" userId="ba66283bcb01e904" providerId="LiveId" clId="{233CCCE6-1AB0-4A07-A41A-FFE3D03D18EF}" dt="2018-04-14T06:22:06.895" v="7559" actId="2696"/>
      <pc:docMkLst>
        <pc:docMk/>
      </pc:docMkLst>
      <pc:sldChg chg="modSp">
        <pc:chgData name="Никола Алексеев" userId="ba66283bcb01e904" providerId="LiveId" clId="{233CCCE6-1AB0-4A07-A41A-FFE3D03D18EF}" dt="2018-04-06T20:06:40.235" v="187" actId="403"/>
        <pc:sldMkLst>
          <pc:docMk/>
          <pc:sldMk cId="2409336471" sldId="367"/>
        </pc:sldMkLst>
        <pc:spChg chg="mod">
          <ac:chgData name="Никола Алексеев" userId="ba66283bcb01e904" providerId="LiveId" clId="{233CCCE6-1AB0-4A07-A41A-FFE3D03D18EF}" dt="2018-04-06T20:06:40.235" v="187" actId="403"/>
          <ac:spMkLst>
            <pc:docMk/>
            <pc:sldMk cId="2409336471" sldId="367"/>
            <ac:spMk id="5" creationId="{1FF6E9E5-227C-4228-A8D7-047955AF83CC}"/>
          </ac:spMkLst>
        </pc:spChg>
      </pc:sldChg>
    </pc:docChg>
  </pc:docChgLst>
  <pc:docChgLst>
    <pc:chgData name="Никола Алексеев" userId="ba66283bcb01e904" providerId="LiveId" clId="{2A33A846-0A88-4004-990B-250372F2D2F4}"/>
    <pc:docChg chg="undo redo custSel addSld delSld modSld sldOrd">
      <pc:chgData name="Никола Алексеев" userId="ba66283bcb01e904" providerId="LiveId" clId="{2A33A846-0A88-4004-990B-250372F2D2F4}" dt="2018-03-03T11:15:16.020" v="3607" actId="20577"/>
      <pc:docMkLst>
        <pc:docMk/>
      </pc:docMkLst>
    </pc:docChg>
  </pc:docChgLst>
  <pc:docChgLst>
    <pc:chgData name="Никола Алексеев" userId="ba66283bcb01e904" providerId="LiveId" clId="{9FEA471B-71CC-4BDA-A863-1C409C3247D6}"/>
    <pc:docChg chg="undo modSld">
      <pc:chgData name="Никола Алексеев" userId="ba66283bcb01e904" providerId="LiveId" clId="{9FEA471B-71CC-4BDA-A863-1C409C3247D6}" dt="2018-04-14T09:06:42.391" v="10" actId="107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10.11.2018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EzJCynV-N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about/" TargetMode="External"/><Relationship Id="rId4" Type="http://schemas.openxmlformats.org/officeDocument/2006/relationships/hyperlink" Target="https://en.wikipedia.org/wiki/ECMAScrip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343023" y="2304159"/>
            <a:ext cx="220925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Dev tools basics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Dev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изпълняваме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дадена страница, можем да използваме само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 tools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предоставени от браузъра. По същия начин, по който можем да променяме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директно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 tools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можем да изпълняваме почти всички възможни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команди.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целта отворете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 tools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Chrome (f12)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изберете табът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“Console”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590978-4E00-4254-AD09-3D61CEB0251D}"/>
              </a:ext>
            </a:extLst>
          </p:cNvPr>
          <p:cNvGrpSpPr/>
          <p:nvPr/>
        </p:nvGrpSpPr>
        <p:grpSpPr>
          <a:xfrm>
            <a:off x="1596493" y="1921396"/>
            <a:ext cx="5904656" cy="2151843"/>
            <a:chOff x="1331640" y="2425452"/>
            <a:chExt cx="6300192" cy="22959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9D8103-BF8C-40DE-8E99-E05AEE3CE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2425452"/>
              <a:ext cx="6300192" cy="229598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F4C13C-5667-4E9E-818E-4C2CF4B54C43}"/>
                </a:ext>
              </a:extLst>
            </p:cNvPr>
            <p:cNvSpPr/>
            <p:nvPr/>
          </p:nvSpPr>
          <p:spPr>
            <a:xfrm>
              <a:off x="2123727" y="2588418"/>
              <a:ext cx="469453" cy="233363"/>
            </a:xfrm>
            <a:prstGeom prst="rect">
              <a:avLst/>
            </a:prstGeom>
            <a:noFill/>
            <a:ln w="57150">
              <a:solidFill>
                <a:srgbClr val="F3A4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E0DFA4-319C-476A-9327-1013FE480944}"/>
              </a:ext>
            </a:extLst>
          </p:cNvPr>
          <p:cNvSpPr txBox="1"/>
          <p:nvPr/>
        </p:nvSpPr>
        <p:spPr>
          <a:xfrm>
            <a:off x="408361" y="4195661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полето в долната част на конзолата, въведете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alert(“Hello world”)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натиснете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0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отидете във табът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“Sources”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можете да видите в лявата част всички заредени файлове. 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Избирайки файл, ще можете да видите съдържанието на този файл в дясната част на екрана.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7479EC-4008-465E-B422-E5348B22CD1E}"/>
              </a:ext>
            </a:extLst>
          </p:cNvPr>
          <p:cNvGrpSpPr/>
          <p:nvPr/>
        </p:nvGrpSpPr>
        <p:grpSpPr>
          <a:xfrm>
            <a:off x="611560" y="1410584"/>
            <a:ext cx="7687889" cy="2801709"/>
            <a:chOff x="1043608" y="1514940"/>
            <a:chExt cx="6350309" cy="23142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224EB8-A5B4-4F14-9BF2-76738C910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514940"/>
              <a:ext cx="6350309" cy="231425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0F4C13C-5667-4E9E-818E-4C2CF4B54C43}"/>
                </a:ext>
              </a:extLst>
            </p:cNvPr>
            <p:cNvSpPr/>
            <p:nvPr/>
          </p:nvSpPr>
          <p:spPr>
            <a:xfrm>
              <a:off x="2245799" y="1690742"/>
              <a:ext cx="439980" cy="218712"/>
            </a:xfrm>
            <a:prstGeom prst="rect">
              <a:avLst/>
            </a:prstGeom>
            <a:noFill/>
            <a:ln w="57150">
              <a:solidFill>
                <a:srgbClr val="F3A4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B86FA2-3893-4269-8AD5-A5CCB57AEEBF}"/>
              </a:ext>
            </a:extLst>
          </p:cNvPr>
          <p:cNvSpPr txBox="1"/>
          <p:nvPr/>
        </p:nvSpPr>
        <p:spPr>
          <a:xfrm>
            <a:off x="408361" y="440923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Това е изключително полезно, когато работим със много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файлове. В един средно голям проект можем да имаме между 20 и 100 файла.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AEBA1-DE89-49C9-8CA7-5C8A68A76A96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58F89-BCCC-433E-BB31-05CCFB794DD7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Dev tools</a:t>
            </a:r>
          </a:p>
        </p:txBody>
      </p:sp>
    </p:spTree>
    <p:extLst>
      <p:ext uri="{BB962C8B-B14F-4D97-AF65-F5344CB8AC3E}">
        <p14:creationId xmlns:p14="http://schemas.microsoft.com/office/powerpoint/2010/main" val="137124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така и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имаме точно определен синтаксис, който трябва да се спазва, за да може кодът да работи коректно.</a:t>
            </a:r>
          </a:p>
          <a:p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разлика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въведем код, който поради дадена причина е невалиден, този код ще предизвика грешка. След като дадена грешка възникне това ще прекъсне изпълнението на всеки един код, който е въведен след възникналата грешка.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C2F57-02C7-4C68-AE7E-360652B09CE7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A9CB8-F741-442F-9BA1-0C9AB6F4E3FE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Dev 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3E231-BDBA-4A40-B5BA-D85277D64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69"/>
          <a:stretch/>
        </p:blipFill>
        <p:spPr>
          <a:xfrm>
            <a:off x="899592" y="2137420"/>
            <a:ext cx="7040164" cy="22322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833CD9-1075-4E61-8492-C0F48C205F91}"/>
              </a:ext>
            </a:extLst>
          </p:cNvPr>
          <p:cNvSpPr txBox="1"/>
          <p:nvPr/>
        </p:nvSpPr>
        <p:spPr>
          <a:xfrm>
            <a:off x="431540" y="458569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тази ситуация, кодът на ред 3 никога няма да се изпълни.</a:t>
            </a:r>
          </a:p>
        </p:txBody>
      </p:sp>
    </p:spTree>
    <p:extLst>
      <p:ext uri="{BB962C8B-B14F-4D97-AF65-F5344CB8AC3E}">
        <p14:creationId xmlns:p14="http://schemas.microsoft.com/office/powerpoint/2010/main" val="71341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течение на работата много често ни се налага да проверим резултат на дадена операция или стойността на дадена променлива. В случая не става на въпрос да променим начина на работа на кода спрямо дадена стойност, а просто да можем самите ние да разберем какво е текущото състояние.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Един метод да направим това е използвайки функцията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console.log();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аргумент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console.log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подаваме променливата или изразът, който искаме да проверим: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C2F57-02C7-4C68-AE7E-360652B09CE7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A9CB8-F741-442F-9BA1-0C9AB6F4E3FE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Dev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99D76-FC9D-4CEA-BD2B-4C76B2B5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48813"/>
            <a:ext cx="3486150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A5CF53-501D-4036-8513-936982F7C56B}"/>
              </a:ext>
            </a:extLst>
          </p:cNvPr>
          <p:cNvSpPr txBox="1"/>
          <p:nvPr/>
        </p:nvSpPr>
        <p:spPr>
          <a:xfrm>
            <a:off x="408361" y="408163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Можем да забележим, че освен това, което очакваме (числото 15) имаме и един екстра ред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“undefined”</a:t>
            </a:r>
            <a:b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Това се получава, само когато пишем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директно в конзолата, и по същество е резултата, който се връща от функцията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console.log</a:t>
            </a:r>
            <a:endParaRPr lang="bg-B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7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688469" y="2304159"/>
            <a:ext cx="151836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Синтаксис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Синтаксис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така и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имаме точно определен синтаксис, който трябва да се спазва, за да може кодът да работи коректно.</a:t>
            </a:r>
          </a:p>
          <a:p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 допускане на грешка можем да видим каква е евентуалната причина възникване на грешката във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 tools. 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много голям набор от възможни типове грешки, но едни от най-често срещаните са синтактичните грешки.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sensitive,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което означава че следните два реда код са напълно различни, независимо че се различават само по това, че една от буквите е главна: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lert(“123”)		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lert(“123”)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Символи написани на кирилица се са валидни, дори и да изглеждат по абсолютно същия начин както латинските им еквиваленти.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Добавяне на излишни символи води до грешки. Пример самостоятелна точка на даден ред или забравен символ в края на реда.</a:t>
            </a:r>
          </a:p>
          <a:p>
            <a:pPr marL="342900" indent="-342900">
              <a:buFont typeface="+mj-lt"/>
              <a:buAutoNum type="arabicPeriod" startAt="2"/>
            </a:pP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0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Синтаксис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897592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Препоръчително е всеки един израз и всеки един ред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завършва със точка и запетая  </a:t>
            </a:r>
            <a:r>
              <a:rPr lang="bg-B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br>
              <a:rPr lang="bg-B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определени ситуации, в които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не се поставя, но за тези места ще говорим в следващите лекции.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71889-2075-4E4D-9310-EDB28FCDF377}"/>
              </a:ext>
            </a:extLst>
          </p:cNvPr>
          <p:cNvSpPr txBox="1"/>
          <p:nvPr/>
        </p:nvSpPr>
        <p:spPr>
          <a:xfrm>
            <a:off x="408361" y="2298634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Независимо, че на много места ще видите, че поставянето на ; не е необходимо, е много добра практика, тъй като има ситуации в които поставянето на ; ще ви спести много голямо главоболие.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Наличието на ; в края на даден израз показва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интерпретатора, че изразът е приключил.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C7053-7F9B-4835-87A6-4A1F579F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25870"/>
            <a:ext cx="3733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8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Синтаксис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разлика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кодът не винаги се изпълнява последователно.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 е кодът да се изпълнява в следната последователност: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ред 1   -&gt;   ред 2   -&gt;   ред 3   -&gt;   ред 4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 е и възможно да се изпълнява по следния: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ред 1   -&gt;   ред 4  -&gt;   ред 3   -&gt;   ред 2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е и възможно едно и също парче код да се изпълнява множество пъти: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ред 1   -&gt;   ред 2   -&gt;   ред 2   -&gt;   ред 2   -&gt;   ред 3   -&gt;   ред 1   -&gt;  ред2</a:t>
            </a:r>
            <a:b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Последователността на изпълнението на кода зависи изцяло от  бизнес логиката и това как ние структурираме самия код.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Освен ако не сме посочили изрично, че искаме да реда да е друг, браузърът винаги ще изпълнява редовете последователно, започвайки от ред 1.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6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Синтаксис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добавянето на екстра празни пространства за да подредите кода, не променя начина, по който ще работи този код. 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Посочените примери долу имат един и същ резултат: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E3AFB-0831-441C-9F1D-3C76AD9F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705372"/>
            <a:ext cx="3971925" cy="5334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5A6CAC-E253-4D49-BED9-EC3C69241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323" y="2713484"/>
            <a:ext cx="6400800" cy="3048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5AABA5-A617-40AF-A67C-77A8B4554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984" y="3530592"/>
            <a:ext cx="4181475" cy="8572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95523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702091" y="2338685"/>
            <a:ext cx="1491114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3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Синтаксис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Добавяне на коментари.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добавяне на коментари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можем да използваме един от два различни начина за коментиране: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Коментар за един ред: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ED8BD-1636-4103-961D-9FB37447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2063090"/>
            <a:ext cx="4543425" cy="52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7D5310-084B-4272-BAB1-6C416A22A876}"/>
              </a:ext>
            </a:extLst>
          </p:cNvPr>
          <p:cNvSpPr txBox="1"/>
          <p:nvPr/>
        </p:nvSpPr>
        <p:spPr>
          <a:xfrm>
            <a:off x="408361" y="284408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 е и многоредов коментар: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9157-D235-4E3B-8502-90DDD5DBB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372" y="3387620"/>
            <a:ext cx="6916440" cy="12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1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8C51CC-9B25-4BD6-A7E1-F20B3D9A73F4}"/>
              </a:ext>
            </a:extLst>
          </p:cNvPr>
          <p:cNvSpPr/>
          <p:nvPr/>
        </p:nvSpPr>
        <p:spPr>
          <a:xfrm>
            <a:off x="7251" y="1777380"/>
            <a:ext cx="9144001" cy="1800200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Синтаксис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words (Reserved words)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в много други езици,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имаме различни думи, които са запазени за различни функционалности на езика. Примери за такива дими са: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CAE6A-FEE0-4F7A-8C27-4D375DB7E5D2}"/>
              </a:ext>
            </a:extLst>
          </p:cNvPr>
          <p:cNvSpPr/>
          <p:nvPr/>
        </p:nvSpPr>
        <p:spPr>
          <a:xfrm>
            <a:off x="2286000" y="187726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</a:t>
            </a: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</a:p>
          <a:p>
            <a:pPr algn="ctr"/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typeof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50F57-B049-4B76-883C-A656D17A9D1D}"/>
              </a:ext>
            </a:extLst>
          </p:cNvPr>
          <p:cNvSpPr txBox="1"/>
          <p:nvPr/>
        </p:nvSpPr>
        <p:spPr>
          <a:xfrm>
            <a:off x="408361" y="400962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Такива думи не могат да бъдат използвани за различни цели от предназначените от езика. </a:t>
            </a:r>
            <a:b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могат да бъдат използвани за имена на променливи или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98597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640380" y="2304159"/>
            <a:ext cx="161454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Оператори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1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е оператор?</a:t>
            </a:r>
            <a:b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Оператори са различни действия, които можем да правим със дадена стойност. Има различни типове оператори: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98A647-612E-4F3A-86E5-3BDEC324BF4A}"/>
              </a:ext>
            </a:extLst>
          </p:cNvPr>
          <p:cNvSpPr/>
          <p:nvPr/>
        </p:nvSpPr>
        <p:spPr>
          <a:xfrm>
            <a:off x="2286000" y="242545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присвояване на стойност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Assignment operators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Математически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Логически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сравняване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Условни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12694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Присвояване на стойност.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присвоим стойност на дадена променлива използваме знакът за равно: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58399-D0EB-4AFD-95B7-665F5CF3D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561356"/>
            <a:ext cx="1819275" cy="3238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602D1-F729-45FF-B8B2-F7821A3D89EE}"/>
              </a:ext>
            </a:extLst>
          </p:cNvPr>
          <p:cNvSpPr txBox="1"/>
          <p:nvPr/>
        </p:nvSpPr>
        <p:spPr>
          <a:xfrm>
            <a:off x="408361" y="2082646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Винаги когато имаме присвояване на стойност, от лявата страна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left-hand side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винаги поставяме това на което искаме да променим стойността, а от дясната страна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right-hand side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поставяме стойността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която искаме да присвоим на израза стоящ от ляво (в този случай,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разменим местата на двата израза, ще получим грешка в конзолата: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A1FE-5A79-4966-B630-0EDABCE1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62" y="3619903"/>
            <a:ext cx="1895475" cy="3048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A9CF6-218A-4B29-9408-70A5987B4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081636"/>
            <a:ext cx="44196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41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Математически оператори.</a:t>
            </a: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 специфични оператори за основните математически операции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06FC42-0E8A-4FF9-BDA0-73ECCCBB0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4735"/>
              </p:ext>
            </p:extLst>
          </p:nvPr>
        </p:nvGraphicFramePr>
        <p:xfrm>
          <a:off x="1197606" y="1705372"/>
          <a:ext cx="6552728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76364">
                  <a:extLst>
                    <a:ext uri="{9D8B030D-6E8A-4147-A177-3AD203B41FA5}">
                      <a16:colId xmlns:a16="http://schemas.microsoft.com/office/drawing/2014/main" val="3568386971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3360884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Операция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Събиране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7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Изваждане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4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Умножение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/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Делене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5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%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Делене с остатък (връща само остатъка)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5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Увеличава стойността с 1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6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rgbClr val="34495B"/>
                          </a:solidFill>
                        </a:rPr>
                        <a:t>Намалява стойността с 1</a:t>
                      </a:r>
                      <a:endParaRPr lang="en-US" dirty="0">
                        <a:solidFill>
                          <a:srgbClr val="34495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3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409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вземете в предвид таблицата от предния слайд, какви ще са стойностите за резултата на всеки ред?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BF3E2-0229-4A9E-88F5-BD9FF6EC4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749"/>
          <a:stretch/>
        </p:blipFill>
        <p:spPr>
          <a:xfrm>
            <a:off x="3394022" y="1633364"/>
            <a:ext cx="2309598" cy="23431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50224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вземете в предвид таблицата от предния слайд, какви ще са стойностите за резултата на всеки ред?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FA5B0C-3553-494E-A78E-2F7BB5E17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"/>
          <a:stretch/>
        </p:blipFill>
        <p:spPr>
          <a:xfrm>
            <a:off x="2699792" y="1561356"/>
            <a:ext cx="3464395" cy="23431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6010CC-6AFD-4EB4-AC5B-959E9179FDC3}"/>
              </a:ext>
            </a:extLst>
          </p:cNvPr>
          <p:cNvSpPr txBox="1"/>
          <p:nvPr/>
        </p:nvSpPr>
        <p:spPr>
          <a:xfrm>
            <a:off x="408361" y="429766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ред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можем да видим, че е възможно да имаме операция на дадена променлива сама със себе си.</a:t>
            </a:r>
          </a:p>
        </p:txBody>
      </p:sp>
    </p:spTree>
    <p:extLst>
      <p:ext uri="{BB962C8B-B14F-4D97-AF65-F5344CB8AC3E}">
        <p14:creationId xmlns:p14="http://schemas.microsoft.com/office/powerpoint/2010/main" val="184003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 е да използваме няколко оператора един след друг: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CDD1C-0B76-4813-B86D-7FD6FF2D2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0"/>
          <a:stretch/>
        </p:blipFill>
        <p:spPr>
          <a:xfrm>
            <a:off x="3275856" y="1777380"/>
            <a:ext cx="2592288" cy="18669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1675733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Възможно е да използваме няколко оператора един след друг: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9FBD6-FC2B-462D-8AE3-8A6B7B09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33" y="1633364"/>
            <a:ext cx="3762375" cy="18669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5E958A-13C1-4382-8E0D-3AB8D8204717}"/>
              </a:ext>
            </a:extLst>
          </p:cNvPr>
          <p:cNvSpPr txBox="1"/>
          <p:nvPr/>
        </p:nvSpPr>
        <p:spPr>
          <a:xfrm>
            <a:off x="408361" y="386561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Както в математиката, така и 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операторите имат специфичен ред на изпълнение.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контекста на математическите оператори, умножение и деление се изпълняват първо, след това са събиране и изваждане.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имаме оператори с една и съща тежест, се взима операторът, който е най-отляво.</a:t>
            </a:r>
          </a:p>
        </p:txBody>
      </p:sp>
    </p:spTree>
    <p:extLst>
      <p:ext uri="{BB962C8B-B14F-4D97-AF65-F5344CB8AC3E}">
        <p14:creationId xmlns:p14="http://schemas.microsoft.com/office/powerpoint/2010/main" val="24288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ECMAScript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 момента се запознахме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които отговарят за основната структура на дадена страница и за външния и вид. Много голяма част от сайтовете с които сте свикнали да работите предоставят повече от просто статични данни, под формата на различни интерактивни елементи.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Такива елементи може да бъдат много елементарни но и изключително комплексни: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B2A1C-510F-4771-8F86-82860D452091}"/>
              </a:ext>
            </a:extLst>
          </p:cNvPr>
          <p:cNvSpPr txBox="1"/>
          <p:nvPr/>
        </p:nvSpPr>
        <p:spPr>
          <a:xfrm>
            <a:off x="1547664" y="1777380"/>
            <a:ext cx="5747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Показване и скриване на меню при натискане на бутон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Отваряне на модален прозорец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Поле за търсене, предлагащо възможни резултати в реално време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Писане на чат приложение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notifications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ECCDB-AC03-4F62-84FB-4A255E8A3522}"/>
              </a:ext>
            </a:extLst>
          </p:cNvPr>
          <p:cNvSpPr txBox="1"/>
          <p:nvPr/>
        </p:nvSpPr>
        <p:spPr>
          <a:xfrm>
            <a:off x="408361" y="3162375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Всички тези, но и много други функционалности не може да се направят само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целта в браузъра се поддържа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Използвайки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(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кратко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можем да направим така, че дадена страница да реагира на различни действия от страна на потребителя или от страна на даден сървър, докато спазваме предварително определена бизнес логика.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B51F1-DBDA-4B94-9A01-5E32B7508BC9}"/>
              </a:ext>
            </a:extLst>
          </p:cNvPr>
          <p:cNvSpPr txBox="1"/>
          <p:nvPr/>
        </p:nvSpPr>
        <p:spPr>
          <a:xfrm>
            <a:off x="408361" y="4483781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* </a:t>
            </a:r>
            <a:r>
              <a:rPr lang="en-US" sz="1100" b="1" dirty="0">
                <a:solidFill>
                  <a:srgbClr val="C00000"/>
                </a:solidFill>
              </a:rPr>
              <a:t>JavaScript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  <a:r>
              <a:rPr lang="bg-BG" sz="1100" b="1" dirty="0">
                <a:solidFill>
                  <a:srgbClr val="C00000"/>
                </a:solidFill>
              </a:rPr>
              <a:t>няма нищо общо със </a:t>
            </a:r>
            <a:r>
              <a:rPr lang="en-US" sz="1100" b="1" dirty="0">
                <a:solidFill>
                  <a:srgbClr val="C00000"/>
                </a:solidFill>
              </a:rPr>
              <a:t>Java</a:t>
            </a:r>
            <a:r>
              <a:rPr lang="bg-BG" sz="1100" dirty="0">
                <a:solidFill>
                  <a:srgbClr val="C00000"/>
                </a:solidFill>
              </a:rPr>
              <a:t>, като изключим думата </a:t>
            </a:r>
            <a:r>
              <a:rPr lang="en-US" sz="1100" dirty="0">
                <a:solidFill>
                  <a:srgbClr val="C00000"/>
                </a:solidFill>
              </a:rPr>
              <a:t>java</a:t>
            </a:r>
            <a:r>
              <a:rPr lang="bg-BG" sz="1100" dirty="0">
                <a:solidFill>
                  <a:srgbClr val="C00000"/>
                </a:solidFill>
              </a:rPr>
              <a:t>. Използват се за тотално различни нужди, както и имат много различен синтаксис и функционалности!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5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променим реда на изпълнение на операторите, можем да обединим със скоби, частите които искаме да се изпълнят първо: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483BA-BCF9-4919-B286-DCCE965E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1439579"/>
            <a:ext cx="4162425" cy="2571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08C686-EDEB-44E7-9FE4-67CBA5C4149C}"/>
              </a:ext>
            </a:extLst>
          </p:cNvPr>
          <p:cNvSpPr txBox="1"/>
          <p:nvPr/>
        </p:nvSpPr>
        <p:spPr>
          <a:xfrm>
            <a:off x="408361" y="1991321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желаем да използваме по-сложна логика, можем да поставим повече скоби, за да постигнем желания резултат: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100C8-D24A-411A-86DF-0AF082400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2" y="2714625"/>
            <a:ext cx="4981575" cy="2857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C61A3-1CF1-45B6-B816-E68292D7DC9A}"/>
              </a:ext>
            </a:extLst>
          </p:cNvPr>
          <p:cNvSpPr txBox="1"/>
          <p:nvPr/>
        </p:nvSpPr>
        <p:spPr>
          <a:xfrm>
            <a:off x="408361" y="3135354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ограничение на броя скоби, които можете да се поставят, но трябва да се има в предвид, че крайния резултат трябва да бъде четим. 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направим горния пример по-четим, можем да направим следното: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7019E-5B19-4C3E-A79F-E0103DC5F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150" y="4008997"/>
            <a:ext cx="2933700" cy="80962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1232000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Когато използваме операторите ++ и -- трябва да знаем че те прибавят/изваждат 1 към стойността на дадена променлива, която вече има зададена стойност: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D433D-B615-479D-AE71-0C68540EB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42125"/>
            <a:ext cx="2652130" cy="109390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9E48D-66B9-41DF-958A-F5C38AACF852}"/>
              </a:ext>
            </a:extLst>
          </p:cNvPr>
          <p:cNvSpPr txBox="1"/>
          <p:nvPr/>
        </p:nvSpPr>
        <p:spPr>
          <a:xfrm>
            <a:off x="4572000" y="2459703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Алтернативен код за съкратения запис.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9CD19-3FE2-4BA3-8445-93E9603DD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310645"/>
            <a:ext cx="3069231" cy="112538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8EB0E34-3BA5-471F-93AA-81FA31AB7EC2}"/>
              </a:ext>
            </a:extLst>
          </p:cNvPr>
          <p:cNvSpPr txBox="1"/>
          <p:nvPr/>
        </p:nvSpPr>
        <p:spPr>
          <a:xfrm>
            <a:off x="408361" y="285750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Предимството е, че ако знаете как работят тези оператори, кодът става по-лесен за четене. Най добре се забелязва ако заменим променливата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със нещо малко по описателно като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mainImageWidth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0DCD7-7834-4385-BCF4-7188D0CDA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945" y="3649588"/>
            <a:ext cx="4104109" cy="1101881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14289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Операторите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и -- могат да се намират както преди така и след променливата, която променят.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двете ситуации имаме малка разлика в начина на работа.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7DF2BC-D71F-41C3-870F-9951392B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83" y="1201316"/>
            <a:ext cx="1666875" cy="8286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1A26E8-323A-4887-AD88-283A19BB3DA8}"/>
              </a:ext>
            </a:extLst>
          </p:cNvPr>
          <p:cNvSpPr txBox="1"/>
          <p:nvPr/>
        </p:nvSpPr>
        <p:spPr>
          <a:xfrm>
            <a:off x="408361" y="2137420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ситуацията от ред 1, първо ще се върне стойността на а, и след това ще се прибави към нея 1.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ред 2, първо ще прибавим 1 и тогава ще върнем увеличената стойност на а.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71329C-F616-4098-9B0F-A422789A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145532"/>
            <a:ext cx="3324225" cy="103822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A275C6-8AEF-4C0A-87E9-5D5D35FD7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3126481"/>
            <a:ext cx="3190875" cy="107632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1243754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Оператори</a:t>
            </a:r>
            <a:endParaRPr lang="en-US" sz="1200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Възможна е комбинация от операторът за присвояване и математическите оператори: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017166-8DF6-43BB-A4E3-17E48EBC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01316"/>
            <a:ext cx="3057525" cy="7810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B1D920-1519-4302-9CD9-9A6F46FA2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2133824"/>
            <a:ext cx="3076575" cy="80962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D42A68-CB1F-4AD9-96D2-1E5B37EFDF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4"/>
          <a:stretch/>
        </p:blipFill>
        <p:spPr>
          <a:xfrm>
            <a:off x="2857746" y="3094907"/>
            <a:ext cx="3076575" cy="8286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EC021-7796-4896-BE3A-98D9E9567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8221" y="4075040"/>
            <a:ext cx="3086100" cy="80962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10222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Какво е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JavaScript?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скриптов език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*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използван основно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в различните браузъри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базиран на стандарта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ECMAScript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като има много  малко отклонения от стандарта.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същия начин, по който стандартизирането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 случва от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W3C,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така 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ECMA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 международна организации в която участват представители на различните вендори на браузъри или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просто големи компании занимаващи се с разработката на софтуер обвързан 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технологии (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Facebook, Netflix, Apple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Стандарта има различни версии, като до 2015 година, различните версии са публикувани на относително големи периоди, но от версия 6 (Е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S6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всяка година излиза нов стандарт, който включва всички завършени спецификации до края на годината.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Текущата версия 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ES9,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макар че напоследък започва да се използва името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2018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Тъй като носи повече информация за годината на излизане на дадената версия.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F84B1-A72F-4853-A123-0E2E65001486}"/>
              </a:ext>
            </a:extLst>
          </p:cNvPr>
          <p:cNvSpPr txBox="1"/>
          <p:nvPr/>
        </p:nvSpPr>
        <p:spPr>
          <a:xfrm>
            <a:off x="408361" y="4483781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2626"/>
                </a:solidFill>
              </a:rPr>
              <a:t>* </a:t>
            </a:r>
            <a:r>
              <a:rPr lang="bg-BG" sz="1100" dirty="0">
                <a:solidFill>
                  <a:srgbClr val="262626"/>
                </a:solidFill>
              </a:rPr>
              <a:t>Не е точно скриптов език, не се доближава изключително много до концепцията за скриптов език.</a:t>
            </a:r>
            <a:br>
              <a:rPr lang="en-US" sz="1100" dirty="0">
                <a:solidFill>
                  <a:srgbClr val="262626"/>
                </a:solidFill>
              </a:rPr>
            </a:br>
            <a:r>
              <a:rPr lang="en-US" sz="1100" dirty="0">
                <a:solidFill>
                  <a:srgbClr val="262626"/>
                </a:solidFill>
              </a:rPr>
              <a:t>*</a:t>
            </a:r>
            <a:r>
              <a:rPr lang="bg-BG" sz="1100" dirty="0">
                <a:solidFill>
                  <a:srgbClr val="262626"/>
                </a:solidFill>
              </a:rPr>
              <a:t>* </a:t>
            </a:r>
            <a:r>
              <a:rPr lang="en-US" sz="1100" dirty="0">
                <a:solidFill>
                  <a:srgbClr val="262626"/>
                </a:solidFill>
              </a:rPr>
              <a:t>JS </a:t>
            </a:r>
            <a:r>
              <a:rPr lang="bg-BG" sz="1100" dirty="0">
                <a:solidFill>
                  <a:srgbClr val="262626"/>
                </a:solidFill>
              </a:rPr>
              <a:t>може да се използва за писане на код, който се изпълнява на сървъра. Това става чрез </a:t>
            </a:r>
            <a:r>
              <a:rPr lang="en-US" sz="1100" dirty="0">
                <a:solidFill>
                  <a:srgbClr val="262626"/>
                </a:solidFill>
                <a:hlinkClick r:id="rId5"/>
              </a:rPr>
              <a:t>NodeJS</a:t>
            </a:r>
            <a:endParaRPr lang="en-US" sz="1100" dirty="0">
              <a:solidFill>
                <a:srgbClr val="26262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124E9-2622-41A2-846A-1F9B1F4A3DFB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38400-5484-4090-8432-FC75D3738B9F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ECMAScript</a:t>
            </a:r>
          </a:p>
        </p:txBody>
      </p:sp>
    </p:spTree>
    <p:extLst>
      <p:ext uri="{BB962C8B-B14F-4D97-AF65-F5344CB8AC3E}">
        <p14:creationId xmlns:p14="http://schemas.microsoft.com/office/powerpoint/2010/main" val="270310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Всяка една версия на стандарта добавя множество функционалности, но това не означава, че можем да започнем да ги използваме веднага щом излезе съответната версия на стандарта.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целта различните вендори трябва да имплементират стандарта.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Всеки браузър имплементира различен набор от функционалности, които изкарва към широката публика, без значение, че покрива само 5% или 10% от новия стандарт.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знаете, кои от функционалностите се поддържат от кой браузър можете да използвате следния ресурс: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http://kangax.github.io/compat-table/es6/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EF818-28D5-40E0-9EDD-3CB24B66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785492"/>
            <a:ext cx="4572000" cy="2216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82C267-CD4D-4807-9BA5-C9C211EA94AB}"/>
              </a:ext>
            </a:extLst>
          </p:cNvPr>
          <p:cNvSpPr txBox="1"/>
          <p:nvPr/>
        </p:nvSpPr>
        <p:spPr>
          <a:xfrm>
            <a:off x="2411760" y="2857500"/>
            <a:ext cx="128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Версия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D6AC99-774F-49D2-8522-FDD78D870508}"/>
              </a:ext>
            </a:extLst>
          </p:cNvPr>
          <p:cNvCxnSpPr>
            <a:stCxn id="11" idx="3"/>
          </p:cNvCxnSpPr>
          <p:nvPr/>
        </p:nvCxnSpPr>
        <p:spPr>
          <a:xfrm flipV="1">
            <a:off x="3695079" y="2924864"/>
            <a:ext cx="1380977" cy="865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35529F-EB73-4C15-A207-DFBD2B088E42}"/>
              </a:ext>
            </a:extLst>
          </p:cNvPr>
          <p:cNvCxnSpPr>
            <a:cxnSpLocks/>
          </p:cNvCxnSpPr>
          <p:nvPr/>
        </p:nvCxnSpPr>
        <p:spPr>
          <a:xfrm>
            <a:off x="3708806" y="3628339"/>
            <a:ext cx="2375362" cy="237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7D26B8-9F41-44A8-8B81-FD6262250B99}"/>
              </a:ext>
            </a:extLst>
          </p:cNvPr>
          <p:cNvSpPr txBox="1"/>
          <p:nvPr/>
        </p:nvSpPr>
        <p:spPr>
          <a:xfrm>
            <a:off x="2411760" y="3474450"/>
            <a:ext cx="128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Браузър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0F7187-27CA-4A5C-82DD-E9BD5FF041DC}"/>
              </a:ext>
            </a:extLst>
          </p:cNvPr>
          <p:cNvSpPr txBox="1"/>
          <p:nvPr/>
        </p:nvSpPr>
        <p:spPr>
          <a:xfrm>
            <a:off x="1763688" y="4225652"/>
            <a:ext cx="193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Функционалности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71568B-FC17-4C03-84C8-DEEE477AE90E}"/>
              </a:ext>
            </a:extLst>
          </p:cNvPr>
          <p:cNvCxnSpPr>
            <a:cxnSpLocks/>
          </p:cNvCxnSpPr>
          <p:nvPr/>
        </p:nvCxnSpPr>
        <p:spPr>
          <a:xfrm>
            <a:off x="3708806" y="4367682"/>
            <a:ext cx="489427" cy="4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1BF3E-C800-4063-8547-4BEC96DED35E}"/>
              </a:ext>
            </a:extLst>
          </p:cNvPr>
          <p:cNvSpPr/>
          <p:nvPr/>
        </p:nvSpPr>
        <p:spPr>
          <a:xfrm>
            <a:off x="8172400" y="0"/>
            <a:ext cx="971600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1263B-6130-4A1A-9ED9-978927A5F3F3}"/>
              </a:ext>
            </a:extLst>
          </p:cNvPr>
          <p:cNvSpPr txBox="1"/>
          <p:nvPr/>
        </p:nvSpPr>
        <p:spPr>
          <a:xfrm>
            <a:off x="8172400" y="39982"/>
            <a:ext cx="9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ECMAScript</a:t>
            </a:r>
          </a:p>
        </p:txBody>
      </p:sp>
    </p:spTree>
    <p:extLst>
      <p:ext uri="{BB962C8B-B14F-4D97-AF65-F5344CB8AC3E}">
        <p14:creationId xmlns:p14="http://schemas.microsoft.com/office/powerpoint/2010/main" val="387555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367065" y="2304159"/>
            <a:ext cx="2161169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Връзка с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4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8E75E-8B82-4A13-BB50-7B6ED4411765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4CE6-8FBA-4407-ABD3-35BF1C960D51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Връзка с </a:t>
            </a:r>
            <a:r>
              <a:rPr lang="en-US" sz="1200" b="1" dirty="0">
                <a:solidFill>
                  <a:srgbClr val="262626"/>
                </a:solidFill>
              </a:rPr>
              <a:t>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изпълним даден код написан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JS,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първото нещо, което трябва да направим, е да го свържем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същата логика, чрез която зареждаме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дадена страница можем да поставим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няколко различни начина: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0346FC-D11B-4788-BA77-7F541BE4471F}"/>
              </a:ext>
            </a:extLst>
          </p:cNvPr>
          <p:cNvSpPr txBox="1"/>
          <p:nvPr/>
        </p:nvSpPr>
        <p:spPr>
          <a:xfrm>
            <a:off x="1763688" y="2012250"/>
            <a:ext cx="5387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Вътре във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HTML-</a:t>
            </a:r>
            <a:r>
              <a:rPr lang="bg-BG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ът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дадена страница, чрез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&lt;script&gt;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тагът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страницата, отново чрез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тагът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отделен файл, който се връзва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чрез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&lt;script&gt;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таг.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C0B33-2354-411C-AAD5-026EA6AEFD75}"/>
              </a:ext>
            </a:extLst>
          </p:cNvPr>
          <p:cNvSpPr txBox="1"/>
          <p:nvPr/>
        </p:nvSpPr>
        <p:spPr>
          <a:xfrm>
            <a:off x="408361" y="372159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Независимо, от това че и в трите случая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&lt;script&gt;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тагът, има много голяма разлика в това, къде е поставен съответния таг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0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F21DB9-1349-4D79-9C3A-B03ED8C53FCD}"/>
              </a:ext>
            </a:extLst>
          </p:cNvPr>
          <p:cNvSpPr txBox="1"/>
          <p:nvPr/>
        </p:nvSpPr>
        <p:spPr>
          <a:xfrm>
            <a:off x="408361" y="625252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поставим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във страницата използваме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script&gt;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тагът.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 значение дали го поставяме във 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body&gt;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или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&lt;head&gt;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документа, синтаксисът на тага е един и същ.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1E6F7-E4E6-45A6-A94F-CA8E7057C19B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B53B0-026C-4024-B5EA-69DD1475D589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BA1BC-211F-4FBE-B2C2-BA71581F3590}"/>
              </a:ext>
            </a:extLst>
          </p:cNvPr>
          <p:cNvSpPr/>
          <p:nvPr/>
        </p:nvSpPr>
        <p:spPr>
          <a:xfrm>
            <a:off x="-1" y="1396195"/>
            <a:ext cx="9144001" cy="1097377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95D3C1-7D55-4092-9FE0-13050C965DC2}"/>
              </a:ext>
            </a:extLst>
          </p:cNvPr>
          <p:cNvSpPr/>
          <p:nvPr/>
        </p:nvSpPr>
        <p:spPr>
          <a:xfrm>
            <a:off x="3514145" y="1483218"/>
            <a:ext cx="2115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JavaScript code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CA3BDB-8086-4485-81E3-B40031C9FC4C}"/>
              </a:ext>
            </a:extLst>
          </p:cNvPr>
          <p:cNvSpPr txBox="1"/>
          <p:nvPr/>
        </p:nvSpPr>
        <p:spPr>
          <a:xfrm>
            <a:off x="408361" y="2741295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искаме да поставим връзка към външен файл, ще трябва да използваме тагът по следния начин: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E648C-38C1-4493-B287-061E45C39353}"/>
              </a:ext>
            </a:extLst>
          </p:cNvPr>
          <p:cNvSpPr/>
          <p:nvPr/>
        </p:nvSpPr>
        <p:spPr>
          <a:xfrm>
            <a:off x="0" y="3286495"/>
            <a:ext cx="9144001" cy="665266"/>
          </a:xfrm>
          <a:prstGeom prst="rect">
            <a:avLst/>
          </a:prstGeom>
          <a:solidFill>
            <a:srgbClr val="127994">
              <a:alpha val="10196"/>
            </a:srgbClr>
          </a:solidFill>
          <a:ln>
            <a:solidFill>
              <a:srgbClr val="F8F8F8">
                <a:alpha val="1607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4D8DC2-D94B-44D0-B070-88DB6BDCC2E5}"/>
              </a:ext>
            </a:extLst>
          </p:cNvPr>
          <p:cNvSpPr/>
          <p:nvPr/>
        </p:nvSpPr>
        <p:spPr>
          <a:xfrm>
            <a:off x="2511821" y="3434462"/>
            <a:ext cx="3955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src=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JavaScriptFile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.js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&gt; &lt;/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C82B1-CEE4-4D03-A3C2-CE906815553C}"/>
              </a:ext>
            </a:extLst>
          </p:cNvPr>
          <p:cNvSpPr txBox="1"/>
          <p:nvPr/>
        </p:nvSpPr>
        <p:spPr>
          <a:xfrm>
            <a:off x="408361" y="41649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същия начин както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документите представляват прекръстени текстови файлове, така 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съществото си е текстов файл със разширение </a:t>
            </a:r>
            <a:r>
              <a:rPr lang="bg-BG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</a:t>
            </a:r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824DE6-1AEA-4A80-9C9F-C557DBDAE196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F1A36-E9E9-4955-ACA3-E6B3043AF87C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b="1" dirty="0">
                <a:solidFill>
                  <a:srgbClr val="262626"/>
                </a:solidFill>
              </a:rPr>
              <a:t>Връзка с </a:t>
            </a:r>
            <a:r>
              <a:rPr lang="en-US" sz="1200" b="1" dirty="0">
                <a:solidFill>
                  <a:srgbClr val="262626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0386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B34AA-08AE-4AE2-9B28-41F9D6ACB16E}"/>
              </a:ext>
            </a:extLst>
          </p:cNvPr>
          <p:cNvSpPr txBox="1"/>
          <p:nvPr/>
        </p:nvSpPr>
        <p:spPr>
          <a:xfrm>
            <a:off x="467544" y="1921396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Създайте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документ, в който поставете като външен файл следния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8F7EA-597D-402E-9E1E-FC89AB24C272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C40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2F712-3219-449F-8277-732609CE2540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08CF0-3991-4796-A877-B770623C4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857500"/>
            <a:ext cx="37338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7403</TotalTime>
  <Words>1293</Words>
  <Application>Microsoft Office PowerPoint</Application>
  <PresentationFormat>On-screen Show (16:10)</PresentationFormat>
  <Paragraphs>189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nikola.grancharov@gmail.com</dc:creator>
  <cp:lastModifiedBy>Никола Алексеев</cp:lastModifiedBy>
  <cp:revision>29</cp:revision>
  <dcterms:created xsi:type="dcterms:W3CDTF">2015-10-11T06:58:48Z</dcterms:created>
  <dcterms:modified xsi:type="dcterms:W3CDTF">2018-11-11T07:29:38Z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https://d.docs.live.net/ba66283bcb01e904/Desktop/Lectures/L12/Swift-FECourse-L12.pptx</vt:lpwstr>
  </property>
</Properties>
</file>