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1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12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2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B22F-329D-43FE-9545-8322361BE9F7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E128-1E7E-4352-843A-04D976C0B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8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нклюз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2000" cy="415531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Инклюзия в социальных сетях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Неравнодушные люди. ФСС объявил конкурс для тех, кто работает с инвалидами  | Социальное страхование | Общество | Аргументы и Ф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8838"/>
            <a:ext cx="12192000" cy="80962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</p:spPr>
      </p:pic>
      <p:sp>
        <p:nvSpPr>
          <p:cNvPr id="4" name="Прямоугольник 3"/>
          <p:cNvSpPr/>
          <p:nvPr/>
        </p:nvSpPr>
        <p:spPr>
          <a:xfrm>
            <a:off x="-266218" y="-116279"/>
            <a:ext cx="12192000" cy="4884516"/>
          </a:xfrm>
          <a:prstGeom prst="rect">
            <a:avLst/>
          </a:prstGeom>
          <a:gradFill flip="none" rotWithShape="1">
            <a:gsLst>
              <a:gs pos="41000">
                <a:srgbClr val="FFFFFF"/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Чему способствует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Развитию соц. строя инвалидов</a:t>
            </a:r>
          </a:p>
          <a:p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рабочих мест для инвалидов</a:t>
            </a:r>
          </a:p>
          <a:p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Организация культуры социальных сетей</a:t>
            </a:r>
          </a:p>
          <a:p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Развитие уважения к инвалидам</a:t>
            </a:r>
          </a:p>
          <a:p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Способствует онлайн медицине</a:t>
            </a:r>
          </a:p>
          <a:p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Само способность инвалидов</a:t>
            </a:r>
            <a:endParaRPr lang="ru-RU" sz="3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захстанские предприятия обяжут платить за отсутствие квоты на инвалидов -  01.02.2021, Sputnik Казахста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831"/>
            <a:ext cx="12192000" cy="69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46831"/>
            <a:ext cx="12192000" cy="48845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применения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Социальные сети</a:t>
            </a:r>
          </a:p>
          <a:p>
            <a:pPr>
              <a:spcBef>
                <a:spcPct val="0"/>
              </a:spcBef>
            </a:pPr>
            <a:r>
              <a:rPr lang="en-US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</a:t>
            </a: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индустрия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Медицинская сфера</a:t>
            </a:r>
          </a:p>
          <a:p>
            <a:pPr>
              <a:spcBef>
                <a:spcPct val="0"/>
              </a:spcBef>
            </a:pPr>
            <a:endParaRPr lang="ru-RU" sz="3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Орловская инфраструктура недоступна для инвалидов | Общество | Новости |  Объективный Орё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831"/>
            <a:ext cx="12192000" cy="69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-46831"/>
            <a:ext cx="12192000" cy="48845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Использование рабочей силы для само обеспечения инвалидов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Развитие </a:t>
            </a:r>
            <a:r>
              <a:rPr lang="en-US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</a:t>
            </a: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рынка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Увеличение инфраструктуры инвалидов</a:t>
            </a:r>
            <a:endParaRPr lang="ru-RU" sz="3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Более 800 объектов инфраструктуры в Сочи стали доступны для инвалидов - РИА  Новости, 01.03.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-2761408"/>
            <a:ext cx="12207240" cy="1084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15240" y="-46832"/>
            <a:ext cx="12207240" cy="7209632"/>
          </a:xfrm>
          <a:prstGeom prst="rect">
            <a:avLst/>
          </a:prstGeom>
          <a:gradFill flip="none" rotWithShape="1">
            <a:gsLst>
              <a:gs pos="34300">
                <a:srgbClr val="FFFFFF"/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цели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Набор инвалидов через соц. сети на работу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Развитие социальных сетей в медицинском и работ пригодных условий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благоприятных дизайн проектов в городе с участием инвалидов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Разработка адаптивного интерфейса социальных сетей для инвалидов</a:t>
            </a:r>
          </a:p>
          <a:p>
            <a:pPr>
              <a:spcBef>
                <a:spcPct val="0"/>
              </a:spcBef>
            </a:pPr>
            <a:endParaRPr lang="ru-RU" sz="3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к в Евпатории инвалидов-колясочников адаптируют к жизни - Российская  газе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-640081"/>
            <a:ext cx="12207240" cy="81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15240" y="0"/>
            <a:ext cx="12207240" cy="7209632"/>
          </a:xfrm>
          <a:prstGeom prst="rect">
            <a:avLst/>
          </a:prstGeom>
          <a:gradFill flip="none" rotWithShape="1">
            <a:gsLst>
              <a:gs pos="34300">
                <a:srgbClr val="FFFFFF"/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Наличие инвалидных групп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Развитая интернет структура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Наличие вакансий в </a:t>
            </a:r>
            <a:r>
              <a:rPr lang="en-US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Неблагоприятные условия для инвалидов</a:t>
            </a:r>
          </a:p>
          <a:p>
            <a:pPr>
              <a:spcBef>
                <a:spcPct val="0"/>
              </a:spcBef>
            </a:pPr>
            <a:r>
              <a:rPr lang="ru-RU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Наличие неработоспособных инвалидов</a:t>
            </a:r>
          </a:p>
          <a:p>
            <a:pPr>
              <a:spcBef>
                <a:spcPct val="0"/>
              </a:spcBef>
            </a:pPr>
            <a:endParaRPr lang="ru-RU" sz="3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ru-RU" sz="3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105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Инклюзия в социальных сетях</vt:lpstr>
      <vt:lpstr>Чему способствует</vt:lpstr>
      <vt:lpstr>Область применения</vt:lpstr>
      <vt:lpstr>Функционал</vt:lpstr>
      <vt:lpstr>Реализация цели</vt:lpstr>
      <vt:lpstr>Требования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Инклюзия в социальных сетях</dc:title>
  <dc:creator>Павел Дьячков</dc:creator>
  <cp:lastModifiedBy>Павел Дьячков</cp:lastModifiedBy>
  <cp:revision>4</cp:revision>
  <dcterms:created xsi:type="dcterms:W3CDTF">2023-10-18T13:11:12Z</dcterms:created>
  <dcterms:modified xsi:type="dcterms:W3CDTF">2023-10-18T13:40:54Z</dcterms:modified>
</cp:coreProperties>
</file>