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74" r:id="rId4"/>
    <p:sldId id="270" r:id="rId5"/>
    <p:sldId id="259" r:id="rId6"/>
    <p:sldId id="260" r:id="rId7"/>
    <p:sldId id="261" r:id="rId8"/>
    <p:sldId id="262" r:id="rId9"/>
    <p:sldId id="263" r:id="rId10"/>
    <p:sldId id="269" r:id="rId11"/>
    <p:sldId id="27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99DFF-78DD-419C-848C-73017364A84C}" type="datetimeFigureOut">
              <a:rPr lang="cs-CZ" smtClean="0"/>
              <a:t>08.05.2017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E7F-6FCC-412D-9547-3C41C55BAE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90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555D-78B9-4CF2-A84E-02EFD5AAF4D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0DB-619B-46B7-BC9C-73A734F60E1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9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B8DF-D200-495C-B354-AA35961FAA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FF5E-16F5-48B2-AA18-CB21F65363B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870-40F9-45C0-AAD3-3F55F9221E73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4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CE2-C6B6-4D00-A3C9-CA548FF22BE9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6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0E45-FAE9-497D-8295-6FA742408073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3CE-9BBF-4F28-BC53-6794B6E61B87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FBE-F54A-4082-9A16-4B057BA34296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37612E1-DCE0-4B8D-88AB-55392A35BC4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A95-D6C6-4CBC-85A1-959437FB67BD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4DD9-5E06-4463-A9E5-5A5502C6F76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1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Navigace</a:t>
            </a:r>
            <a:r>
              <a:rPr lang="en-US" sz="6000" dirty="0"/>
              <a:t> </a:t>
            </a:r>
            <a:r>
              <a:rPr lang="en-US" sz="6000" dirty="0" err="1"/>
              <a:t>skupiny</a:t>
            </a:r>
            <a:r>
              <a:rPr lang="en-US" sz="6000" dirty="0"/>
              <a:t> agent</a:t>
            </a:r>
            <a:r>
              <a:rPr lang="cs-CZ" sz="6000" dirty="0"/>
              <a:t>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Pavel Drábek</a:t>
            </a:r>
          </a:p>
          <a:p>
            <a:r>
              <a:rPr lang="cs-CZ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6401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440" y="286605"/>
            <a:ext cx="7498080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cs-CZ" dirty="0"/>
              <a:t> – výhody a </a:t>
            </a:r>
            <a:r>
              <a:rPr lang="en-US" dirty="0" err="1"/>
              <a:t>ome</a:t>
            </a:r>
            <a:r>
              <a:rPr lang="cs-CZ" dirty="0" err="1"/>
              <a:t>zení</a:t>
            </a:r>
            <a:endParaRPr lang="cs-CZ" dirty="0"/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740229" y="1845735"/>
            <a:ext cx="7724502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Možnost rozšiřování pravidel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Úpravou vah můžeme měnit chování hejna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Nenáročný na výpočetní výkon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Vyhýbání se kolizím není 100</a:t>
            </a:r>
            <a:r>
              <a:rPr lang="en-US" sz="3600" dirty="0"/>
              <a:t>%</a:t>
            </a:r>
            <a:endParaRPr lang="cs-CZ" sz="360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8274" y="286605"/>
            <a:ext cx="7428412" cy="1450757"/>
          </a:xfrm>
        </p:spPr>
        <p:txBody>
          <a:bodyPr>
            <a:normAutofit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661851" y="1845735"/>
            <a:ext cx="7881258" cy="4023360"/>
          </a:xfrm>
        </p:spPr>
        <p:txBody>
          <a:bodyPr anchor="ctr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Navigace modelu </a:t>
            </a:r>
            <a:r>
              <a:rPr lang="cs-CZ" sz="3600" dirty="0" err="1"/>
              <a:t>Boid</a:t>
            </a:r>
            <a:r>
              <a:rPr lang="cs-CZ" sz="3600" dirty="0"/>
              <a:t> (2D i 3D)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Bylo využito možností </a:t>
            </a:r>
            <a:r>
              <a:rPr lang="cs-CZ" sz="3600" dirty="0" err="1"/>
              <a:t>enginu</a:t>
            </a:r>
            <a:r>
              <a:rPr lang="cs-CZ" sz="3600" dirty="0"/>
              <a:t> Unity 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Rozšíření o další pravidla (Navigační </a:t>
            </a:r>
            <a:r>
              <a:rPr lang="cs-CZ" sz="3600" dirty="0" err="1"/>
              <a:t>mesh</a:t>
            </a:r>
            <a:r>
              <a:rPr lang="cs-CZ" sz="3600" dirty="0"/>
              <a:t>, Predikce kolize, </a:t>
            </a:r>
            <a:r>
              <a:rPr lang="en-US" sz="3600" dirty="0"/>
              <a:t>P</a:t>
            </a:r>
            <a:r>
              <a:rPr lang="cs-CZ" sz="3600" dirty="0" err="1"/>
              <a:t>ředávání</a:t>
            </a:r>
            <a:r>
              <a:rPr lang="cs-CZ" sz="3600" dirty="0"/>
              <a:t> nálad,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Možnost paralelizace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Aplikace v herním průmyslu, Virtuální realitě, Rozšířené realitě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Pavel Drábek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825038" y="758952"/>
            <a:ext cx="755488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4682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4103" y="1845735"/>
            <a:ext cx="7776754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Využít </a:t>
            </a:r>
            <a:r>
              <a:rPr lang="cs-CZ" sz="3600" dirty="0" err="1"/>
              <a:t>bioinspirované</a:t>
            </a:r>
            <a:r>
              <a:rPr lang="cs-CZ" sz="3600" dirty="0"/>
              <a:t> algoritmy pro umělou inteligenci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Aplikace v profesionálním herním </a:t>
            </a:r>
            <a:r>
              <a:rPr lang="cs-CZ" sz="3600" dirty="0" err="1"/>
              <a:t>enginu</a:t>
            </a:r>
            <a:endParaRPr lang="cs-CZ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Simulovat chování vybraných jedinců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Inteligentní agent - vlastnosti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96686" y="1845735"/>
            <a:ext cx="7811588" cy="4023360"/>
          </a:xfrm>
        </p:spPr>
        <p:txBody>
          <a:bodyPr anchor="ctr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b="1" dirty="0"/>
              <a:t>Autonomní</a:t>
            </a:r>
            <a:r>
              <a:rPr lang="cs-CZ" sz="3600" dirty="0"/>
              <a:t> – jedná bez přímého vlivu z okolí, má plnou kontrolu nad svým jednáním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b="1" dirty="0"/>
              <a:t>Reaktivní</a:t>
            </a:r>
            <a:r>
              <a:rPr lang="cs-CZ" sz="3600" dirty="0"/>
              <a:t> – Je schopen adekvátně a pohotově reagovat na změny v prostředí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b="1" dirty="0"/>
              <a:t>Proaktivní</a:t>
            </a:r>
            <a:r>
              <a:rPr lang="cs-CZ" sz="3600" dirty="0"/>
              <a:t> – je schopen ujímat se iniciativy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Má </a:t>
            </a:r>
            <a:r>
              <a:rPr lang="cs-CZ" sz="3600" b="1" dirty="0"/>
              <a:t>sociální schopnosti </a:t>
            </a:r>
            <a:r>
              <a:rPr lang="cs-CZ" sz="3600" dirty="0"/>
              <a:t>– dokáže jednat ve skupině agentů, spolupracovat, řešit konflikty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Mraven</a:t>
            </a:r>
            <a:r>
              <a:rPr lang="cs-CZ" dirty="0"/>
              <a:t>čí kolonie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4103" y="1845735"/>
            <a:ext cx="7776754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Heuristická metoda hledání nejkratší cesty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3400" dirty="0"/>
              <a:t>Využívána pro problém Obchodního cestujícího</a:t>
            </a: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Značení cest pomocí feromonu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3400" dirty="0"/>
              <a:t>Postupně vyprchává a zůstanou jen kratší cesty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8376461" y="6459787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51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Mraven</a:t>
            </a:r>
            <a:r>
              <a:rPr lang="cs-CZ" dirty="0"/>
              <a:t>čí kolonie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7977" y="1845735"/>
            <a:ext cx="3706644" cy="402336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Upravena pro potřeby navigace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Odebrána nutnost grafu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Mravencům přidán dohled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Neřeší kolize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21" y="2506337"/>
            <a:ext cx="4514248" cy="28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9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9566" y="286605"/>
            <a:ext cx="7445828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endParaRPr lang="cs-CZ" dirty="0"/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679269" y="1845735"/>
            <a:ext cx="7846422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Popsal </a:t>
            </a:r>
            <a:r>
              <a:rPr lang="cs-CZ" sz="3600" dirty="0" err="1"/>
              <a:t>Craig</a:t>
            </a:r>
            <a:r>
              <a:rPr lang="cs-CZ" sz="3600" dirty="0"/>
              <a:t> </a:t>
            </a:r>
            <a:r>
              <a:rPr lang="cs-CZ" sz="3600" dirty="0" err="1"/>
              <a:t>Reynolds</a:t>
            </a:r>
            <a:endParaRPr lang="cs-CZ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Simuluje chování ptačího hejna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Každý jedinec jedná sám za sebe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Chování hejna se může jevit jako chaotické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0" y="3525771"/>
            <a:ext cx="2532672" cy="1692338"/>
          </a:xfrm>
          <a:prstGeom prst="rect">
            <a:avLst/>
          </a:prstGeom>
        </p:spPr>
      </p:pic>
      <p:pic>
        <p:nvPicPr>
          <p:cNvPr id="13" name="Zástupný symbol pro obsa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93" y="3536337"/>
            <a:ext cx="2516862" cy="1681772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5" y="3536337"/>
            <a:ext cx="2516862" cy="16817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05691" y="286605"/>
            <a:ext cx="7393578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en-US" dirty="0"/>
              <a:t> – </a:t>
            </a:r>
            <a:r>
              <a:rPr lang="cs-CZ" dirty="0"/>
              <a:t>základní pravidla</a:t>
            </a:r>
          </a:p>
        </p:txBody>
      </p:sp>
      <p:sp>
        <p:nvSpPr>
          <p:cNvPr id="11" name="Zástupný symbol pro obsah 2"/>
          <p:cNvSpPr>
            <a:spLocks noGrp="1"/>
          </p:cNvSpPr>
          <p:nvPr>
            <p:ph idx="1"/>
          </p:nvPr>
        </p:nvSpPr>
        <p:spPr>
          <a:xfrm>
            <a:off x="635726" y="1737362"/>
            <a:ext cx="7933508" cy="16418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Definován třemi pravidly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Počítá pouze s blízkými sousedy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>
          <a:xfrm>
            <a:off x="7502801" y="6499647"/>
            <a:ext cx="829106" cy="285404"/>
          </a:xfrm>
        </p:spPr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13810" y="5302906"/>
            <a:ext cx="2532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dirty="0"/>
              <a:t>Koheze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3354911" y="5314458"/>
            <a:ext cx="2532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dirty="0"/>
              <a:t>Vyrovnání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6194536" y="5314453"/>
            <a:ext cx="2532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dirty="0"/>
              <a:t>Separace</a:t>
            </a:r>
          </a:p>
        </p:txBody>
      </p:sp>
    </p:spTree>
    <p:extLst>
      <p:ext uri="{BB962C8B-B14F-4D97-AF65-F5344CB8AC3E}">
        <p14:creationId xmlns:p14="http://schemas.microsoft.com/office/powerpoint/2010/main" val="33876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9566" y="286605"/>
            <a:ext cx="7445828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cs-CZ" dirty="0"/>
              <a:t> – rozšíření</a:t>
            </a:r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357051" y="1876927"/>
            <a:ext cx="3744685" cy="3992168"/>
          </a:xfrm>
        </p:spPr>
        <p:txBody>
          <a:bodyPr anchor="ctr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Model rozšířen o pravidlo Hledání cíle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Možnost řídit směr hejna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Od určité vzdálenosti cíle je velikost vektoru konstantní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Zástupný symbol pro obsah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36" y="2529300"/>
            <a:ext cx="4763589" cy="26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985" y="4348520"/>
            <a:ext cx="5646659" cy="195701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6023" y="286605"/>
            <a:ext cx="7532914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cs-CZ" dirty="0"/>
              <a:t> – rozšíření</a:t>
            </a:r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644434" y="1845734"/>
            <a:ext cx="7916092" cy="2508243"/>
          </a:xfrm>
        </p:spPr>
        <p:txBody>
          <a:bodyPr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Model rozšířen o pravidlo Vyhýbání se překážkám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 err="1"/>
              <a:t>Změnšující</a:t>
            </a:r>
            <a:r>
              <a:rPr lang="cs-CZ" sz="3600" dirty="0"/>
              <a:t> se vzdáleností překážky se zvětšuje priorita pravidla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Upravuje nově vypočítaný vektor rychlosti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Zástupný symbol pro obsa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21" y="4353977"/>
            <a:ext cx="5983912" cy="1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8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2021</TotalTime>
  <Words>278</Words>
  <Application>Microsoft Office PowerPoint</Application>
  <PresentationFormat>Předvádění na obrazovce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Retrospektiva</vt:lpstr>
      <vt:lpstr>Navigace skupiny agentů</vt:lpstr>
      <vt:lpstr>Cíl projektu</vt:lpstr>
      <vt:lpstr>Inteligentní agent - vlastnosti</vt:lpstr>
      <vt:lpstr>Mravenčí kolonie</vt:lpstr>
      <vt:lpstr>Mravenčí kolonie</vt:lpstr>
      <vt:lpstr>Boid</vt:lpstr>
      <vt:lpstr>Boid – základní pravidla</vt:lpstr>
      <vt:lpstr>Boid – rozšíření</vt:lpstr>
      <vt:lpstr>Boid – rozšíření</vt:lpstr>
      <vt:lpstr>Boid – výhody a omezení</vt:lpstr>
      <vt:lpstr>Závěr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Navigace skupiny agentů</dc:title>
  <dc:creator>Drabek Pavel</dc:creator>
  <cp:lastModifiedBy>Drabek Pavel</cp:lastModifiedBy>
  <cp:revision>69</cp:revision>
  <dcterms:created xsi:type="dcterms:W3CDTF">2017-05-07T08:44:59Z</dcterms:created>
  <dcterms:modified xsi:type="dcterms:W3CDTF">2017-05-08T23:10:43Z</dcterms:modified>
</cp:coreProperties>
</file>