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78" r:id="rId2"/>
    <p:sldId id="280" r:id="rId3"/>
    <p:sldId id="295" r:id="rId4"/>
    <p:sldId id="296" r:id="rId5"/>
    <p:sldId id="297" r:id="rId6"/>
    <p:sldId id="294" r:id="rId7"/>
    <p:sldId id="293" r:id="rId8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F"/>
    <a:srgbClr val="202C8F"/>
    <a:srgbClr val="FDFBF6"/>
    <a:srgbClr val="AAC4E9"/>
    <a:srgbClr val="F5CDCE"/>
    <a:srgbClr val="DF8C8C"/>
    <a:srgbClr val="D4D593"/>
    <a:srgbClr val="E6F0FE"/>
    <a:srgbClr val="CDBE8A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09" autoAdjust="0"/>
  </p:normalViewPr>
  <p:slideViewPr>
    <p:cSldViewPr snapToGrid="0" snapToObjects="1">
      <p:cViewPr varScale="1">
        <p:scale>
          <a:sx n="103" d="100"/>
          <a:sy n="103" d="100"/>
        </p:scale>
        <p:origin x="76" y="44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07.11.2023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6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5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5800" y="709525"/>
            <a:ext cx="6000400" cy="136023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 Проект</a:t>
            </a:r>
            <a:br>
              <a:rPr lang="ru-RU" sz="4000" dirty="0"/>
            </a:br>
            <a:r>
              <a:rPr lang="en-US" sz="2000" dirty="0"/>
              <a:t>“</a:t>
            </a:r>
            <a:r>
              <a:rPr lang="ru-RU" sz="2000" dirty="0"/>
              <a:t>Многофункциональные часы</a:t>
            </a:r>
            <a:r>
              <a:rPr lang="en-US" sz="2000" dirty="0"/>
              <a:t>”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+mn-lt"/>
              </a:rPr>
              <a:t>Кудинов Павел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Проект </a:t>
            </a:r>
            <a:r>
              <a:rPr lang="en-US" sz="1600" dirty="0"/>
              <a:t>“</a:t>
            </a:r>
            <a:r>
              <a:rPr lang="ru-RU" sz="1600" dirty="0"/>
              <a:t>Многофункциональные часы</a:t>
            </a:r>
            <a:r>
              <a:rPr lang="en-US" sz="1600" dirty="0"/>
              <a:t>”</a:t>
            </a:r>
            <a:r>
              <a:rPr lang="ru-RU" sz="1600" dirty="0"/>
              <a:t> был реализован, чтобы помочь планировать свой график и не просыпать важные события. Чтобы точно всегда знать время было решено внедрить помимо будильника секундомер, таймер и мировые часы.</a:t>
            </a:r>
            <a:endParaRPr lang="ru-RU" dirty="0"/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 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190D-F6A6-4DFE-A7CE-47CA3186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512" y="210312"/>
            <a:ext cx="6766560" cy="768096"/>
          </a:xfrm>
        </p:spPr>
        <p:txBody>
          <a:bodyPr/>
          <a:lstStyle/>
          <a:p>
            <a:r>
              <a:rPr lang="ru-RU" dirty="0"/>
              <a:t>Классы и их описание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B48B9B1-FD34-46A3-9CF9-B91EE366F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67" r="11796" b="6849"/>
          <a:stretch/>
        </p:blipFill>
        <p:spPr>
          <a:xfrm>
            <a:off x="5906529" y="1542437"/>
            <a:ext cx="5356654" cy="4985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8F3C66-FF36-4C7F-B5DE-D44F67F1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7871DC-030D-49D5-B7CC-BA7DAC26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3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031EF-2B08-4B0B-8A53-5142727E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798" y="166624"/>
            <a:ext cx="6766560" cy="768096"/>
          </a:xfrm>
        </p:spPr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2EDB007-19BA-4A9F-A837-15E9C8C2F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5" t="1662" b="1662"/>
          <a:stretch/>
        </p:blipFill>
        <p:spPr>
          <a:xfrm>
            <a:off x="7221041" y="1933832"/>
            <a:ext cx="2991818" cy="3972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69BB8A-C894-4F81-9694-DA0CCFBE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DDA2EF-83C9-42FE-838D-4961F60B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62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A0E70-1681-4798-8620-161D4EA9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225" y="210312"/>
            <a:ext cx="6766560" cy="768096"/>
          </a:xfrm>
        </p:spPr>
        <p:txBody>
          <a:bodyPr/>
          <a:lstStyle/>
          <a:p>
            <a:r>
              <a:rPr lang="ru-RU" dirty="0"/>
              <a:t>Принцип работы с БД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998CE8-1545-4849-AC93-E3FDBD4B5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0095" y="2702830"/>
            <a:ext cx="7594317" cy="3345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3BB923-302E-44E5-BBF9-0F85B485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48618" y="4555495"/>
            <a:ext cx="3200400" cy="274320"/>
          </a:xfrm>
        </p:spPr>
        <p:txBody>
          <a:bodyPr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2B5B9A-703D-45ED-BCB3-DFDF6CCD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61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7DED2-CF3D-48E2-82B0-468D338C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47472"/>
            <a:ext cx="10671048" cy="768096"/>
          </a:xfrm>
        </p:spPr>
        <p:txBody>
          <a:bodyPr/>
          <a:lstStyle/>
          <a:p>
            <a:r>
              <a:rPr lang="ru-RU" dirty="0">
                <a:solidFill>
                  <a:srgbClr val="FFEFEF"/>
                </a:solidFill>
              </a:rPr>
              <a:t>Дизайн и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5C52B2-E32C-4D78-9B2D-23E59711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4807" y="-1418896"/>
            <a:ext cx="2743200" cy="17610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58832C-6E43-4685-BCC8-F8B34CE9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A21D9-5153-417C-A499-C5012B4BFD7C}"/>
              </a:ext>
            </a:extLst>
          </p:cNvPr>
          <p:cNvSpPr txBox="1"/>
          <p:nvPr/>
        </p:nvSpPr>
        <p:spPr>
          <a:xfrm>
            <a:off x="237585" y="2318577"/>
            <a:ext cx="3435781" cy="2180421"/>
          </a:xfrm>
          <a:prstGeom prst="roundRect">
            <a:avLst>
              <a:gd name="adj" fmla="val 16396"/>
            </a:avLst>
          </a:prstGeom>
          <a:ln>
            <a:noFill/>
          </a:ln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900" dirty="0">
                <a:solidFill>
                  <a:schemeClr val="bg1"/>
                </a:solidFill>
              </a:rPr>
              <a:t>Во время разработки дизайна специально были использованы приглушенные оттенки серого цвета, которые наносят минимальный вред глазам. 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2593C-9B62-4423-A1B5-CB9E51165466}"/>
              </a:ext>
            </a:extLst>
          </p:cNvPr>
          <p:cNvSpPr txBox="1"/>
          <p:nvPr/>
        </p:nvSpPr>
        <p:spPr>
          <a:xfrm>
            <a:off x="5019739" y="1260295"/>
            <a:ext cx="664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Пример реализованного дизайна</a:t>
            </a:r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ru-RU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8CED6E4-D64C-49EB-8FBB-53C8ADD6492A}"/>
              </a:ext>
            </a:extLst>
          </p:cNvPr>
          <p:cNvCxnSpPr/>
          <p:nvPr/>
        </p:nvCxnSpPr>
        <p:spPr>
          <a:xfrm>
            <a:off x="4595648" y="2041634"/>
            <a:ext cx="7337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34228D-B1F4-4942-9CA8-B73D19E7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" b="52"/>
          <a:stretch/>
        </p:blipFill>
        <p:spPr>
          <a:xfrm>
            <a:off x="5206958" y="2573853"/>
            <a:ext cx="5861351" cy="3365673"/>
          </a:xfrm>
          <a:prstGeom prst="snip2DiagRect">
            <a:avLst>
              <a:gd name="adj1" fmla="val 2754"/>
              <a:gd name="adj2" fmla="val 238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218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3429000"/>
            <a:ext cx="2530050" cy="15941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95C4C3-819F-42AE-86BF-09EFA1140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39" t="22408" r="22104" b="52341"/>
          <a:stretch/>
        </p:blipFill>
        <p:spPr>
          <a:xfrm>
            <a:off x="1900597" y="2068026"/>
            <a:ext cx="3066820" cy="3091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5FAB9D2C-3E3D-428A-A924-0E920C289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48" y="424332"/>
            <a:ext cx="4322206" cy="786630"/>
          </a:xfr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56B30-C549-44E5-A7FF-D0A5EAA04205}"/>
              </a:ext>
            </a:extLst>
          </p:cNvPr>
          <p:cNvSpPr txBox="1"/>
          <p:nvPr/>
        </p:nvSpPr>
        <p:spPr>
          <a:xfrm>
            <a:off x="11590638" y="1750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{03B11810-0A36-4BEC-8F7F-6366F9608EA5}tf78438558_win32</Template>
  <TotalTime>394</TotalTime>
  <Words>95</Words>
  <Application>Microsoft Office PowerPoint</Application>
  <PresentationFormat>Широкоэкранный</PresentationFormat>
  <Paragraphs>23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Aptos</vt:lpstr>
      <vt:lpstr>Arial</vt:lpstr>
      <vt:lpstr>Arial Black</vt:lpstr>
      <vt:lpstr>Calibri</vt:lpstr>
      <vt:lpstr>Times new Roman</vt:lpstr>
      <vt:lpstr>Тема Office</vt:lpstr>
      <vt:lpstr> Проект “Многофункциональные часы” </vt:lpstr>
      <vt:lpstr>Введение</vt:lpstr>
      <vt:lpstr>Классы и их описание</vt:lpstr>
      <vt:lpstr>База данных</vt:lpstr>
      <vt:lpstr>Принцип работы с БД</vt:lpstr>
      <vt:lpstr>Дизайн и интерфейс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“Многофункциональные часы”</dc:title>
  <dc:subject/>
  <dc:creator>Павел Кудинов</dc:creator>
  <cp:lastModifiedBy>Павел Кудинов</cp:lastModifiedBy>
  <cp:revision>18</cp:revision>
  <dcterms:created xsi:type="dcterms:W3CDTF">2023-10-21T15:14:41Z</dcterms:created>
  <dcterms:modified xsi:type="dcterms:W3CDTF">2023-11-07T04:07:55Z</dcterms:modified>
</cp:coreProperties>
</file>