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A4D4D0-43E3-4AF4-8E9B-BE4021DFD4A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AA076B-87AE-43B1-A36F-ECE692B6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A58C-864B-E916-1E22-DB6140B3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626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Test case how to use MISTERYWOOD webpage</a:t>
            </a:r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7" name="Freeform: Shape 4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39FB-AAC3-A670-36CB-DAD8FDC5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7" y="2905196"/>
            <a:ext cx="2806880" cy="167236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0BF211B4-C2AD-EB93-A006-7424EBE0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447" y="2146824"/>
            <a:ext cx="3619437" cy="361943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9FD1AA97-2A60-C467-B2E1-FE9E16EA3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651" y="-257935"/>
            <a:ext cx="2516783" cy="2516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AFA16C-5CF6-2AFF-E970-800C97F4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749" y="275772"/>
            <a:ext cx="1850586" cy="11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80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94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242101" y="978575"/>
            <a:ext cx="3577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page that meets you is</a:t>
            </a:r>
            <a:r>
              <a:rPr lang="ru-RU" sz="2400" dirty="0"/>
              <a:t> </a:t>
            </a:r>
            <a:r>
              <a:rPr lang="en-US" sz="2400" dirty="0"/>
              <a:t>the main one. Here you see the </a:t>
            </a:r>
            <a:r>
              <a:rPr lang="en-US" sz="2400" u="sng" dirty="0"/>
              <a:t>navigation bar 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will follow you on all pages of the site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lv-LV" sz="2400" dirty="0"/>
          </a:p>
          <a:p>
            <a:r>
              <a:rPr lang="en-US" sz="2400" dirty="0"/>
              <a:t>and </a:t>
            </a:r>
            <a:endParaRPr lang="lv-LV" sz="2400" dirty="0"/>
          </a:p>
          <a:p>
            <a:endParaRPr lang="lv-LV" sz="2400" dirty="0"/>
          </a:p>
          <a:p>
            <a:r>
              <a:rPr lang="lv-LV" sz="2400" u="sng" dirty="0"/>
              <a:t>«</a:t>
            </a:r>
            <a:r>
              <a:rPr lang="en-US" sz="2400" u="sng" dirty="0"/>
              <a:t>Learn more</a:t>
            </a:r>
            <a:r>
              <a:rPr lang="lv-LV" sz="2400" u="sng" dirty="0"/>
              <a:t>»</a:t>
            </a:r>
            <a:r>
              <a:rPr lang="en-US" sz="2400" u="sng" dirty="0"/>
              <a:t> button</a:t>
            </a:r>
            <a:r>
              <a:rPr lang="lv-LV" sz="2400" u="sng" dirty="0"/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(This button will redirect you to another page, but this page is currently still under development)</a:t>
            </a:r>
            <a:endParaRPr lang="en-US" sz="2400" u="s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D141D-4DC1-0FCE-3F75-3B311B07FB8E}"/>
              </a:ext>
            </a:extLst>
          </p:cNvPr>
          <p:cNvCxnSpPr/>
          <p:nvPr/>
        </p:nvCxnSpPr>
        <p:spPr>
          <a:xfrm flipH="1" flipV="1">
            <a:off x="5613400" y="1511300"/>
            <a:ext cx="345440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D98FFE-8061-1DFF-0C8B-283533A6627C}"/>
              </a:ext>
            </a:extLst>
          </p:cNvPr>
          <p:cNvCxnSpPr/>
          <p:nvPr/>
        </p:nvCxnSpPr>
        <p:spPr>
          <a:xfrm flipH="1" flipV="1">
            <a:off x="4508500" y="4089400"/>
            <a:ext cx="345440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242101" y="978575"/>
            <a:ext cx="357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u="sng" dirty="0"/>
              <a:t>What we do page</a:t>
            </a:r>
            <a:endParaRPr lang="ru-RU" sz="2400" u="sng" dirty="0"/>
          </a:p>
          <a:p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animates when hovering over this block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07C92-AB10-0FAC-2BBC-9F0FE1BC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00" y="978575"/>
            <a:ext cx="5814464" cy="4156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F9441-DB0F-B6B2-A59A-0EF121431891}"/>
              </a:ext>
            </a:extLst>
          </p:cNvPr>
          <p:cNvCxnSpPr>
            <a:cxnSpLocks/>
          </p:cNvCxnSpPr>
          <p:nvPr/>
        </p:nvCxnSpPr>
        <p:spPr>
          <a:xfrm flipH="1">
            <a:off x="4646139" y="1308100"/>
            <a:ext cx="3595962" cy="95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Service page</a:t>
            </a:r>
            <a:r>
              <a:rPr lang="ru-RU" sz="2400" dirty="0"/>
              <a:t> </a:t>
            </a:r>
          </a:p>
          <a:p>
            <a:r>
              <a:rPr lang="lv-LV" sz="2400" u="sng" dirty="0"/>
              <a:t>Three accordion objects</a:t>
            </a:r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clicking on which text appears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70FC5-6938-2D3D-3EE0-7A9845D5F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27" y="1126752"/>
            <a:ext cx="5740673" cy="37754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ABF7D-9F79-254A-9468-7579CEF6BB61}"/>
              </a:ext>
            </a:extLst>
          </p:cNvPr>
          <p:cNvCxnSpPr>
            <a:cxnSpLocks/>
          </p:cNvCxnSpPr>
          <p:nvPr/>
        </p:nvCxnSpPr>
        <p:spPr>
          <a:xfrm flipH="1">
            <a:off x="5118100" y="1308100"/>
            <a:ext cx="3124001" cy="10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B3077-216F-C6A2-FEC9-1A7D1F324259}"/>
              </a:ext>
            </a:extLst>
          </p:cNvPr>
          <p:cNvSpPr txBox="1"/>
          <p:nvPr/>
        </p:nvSpPr>
        <p:spPr>
          <a:xfrm>
            <a:off x="8242101" y="3429000"/>
            <a:ext cx="357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Service page</a:t>
            </a:r>
            <a:r>
              <a:rPr lang="ru-RU" sz="2400" dirty="0"/>
              <a:t> </a:t>
            </a:r>
            <a:endParaRPr lang="lv-LV" sz="2400" dirty="0"/>
          </a:p>
          <a:p>
            <a:r>
              <a:rPr lang="lv-LV" sz="2400" u="sng" dirty="0"/>
              <a:t>Reviews</a:t>
            </a:r>
            <a:endParaRPr lang="ru-RU" sz="2400" u="sng" dirty="0"/>
          </a:p>
          <a:p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block with reviews that you can scroll through by clicking on the buttons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3BD8D1-F11D-0517-4723-32581E9BC398}"/>
              </a:ext>
            </a:extLst>
          </p:cNvPr>
          <p:cNvCxnSpPr>
            <a:cxnSpLocks/>
          </p:cNvCxnSpPr>
          <p:nvPr/>
        </p:nvCxnSpPr>
        <p:spPr>
          <a:xfrm flipH="1">
            <a:off x="5795421" y="4063425"/>
            <a:ext cx="2269079" cy="181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6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602" y="-692051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Blog page</a:t>
            </a:r>
          </a:p>
          <a:p>
            <a:endParaRPr lang="ru-RU" sz="2400" u="sng" dirty="0"/>
          </a:p>
          <a:p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clicking on this button, opens the map and shows where the company is located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C2B09-BC17-E712-A256-979B888A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96" y="949950"/>
            <a:ext cx="5778303" cy="39522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916EF-C1E2-CCD3-7FE0-53CDB814B23B}"/>
              </a:ext>
            </a:extLst>
          </p:cNvPr>
          <p:cNvCxnSpPr>
            <a:cxnSpLocks/>
          </p:cNvCxnSpPr>
          <p:nvPr/>
        </p:nvCxnSpPr>
        <p:spPr>
          <a:xfrm flipH="1">
            <a:off x="4356100" y="1308100"/>
            <a:ext cx="3886001" cy="287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Last page</a:t>
            </a:r>
            <a:r>
              <a:rPr lang="ru-RU" sz="2400" dirty="0"/>
              <a:t> </a:t>
            </a:r>
          </a:p>
          <a:p>
            <a:r>
              <a:rPr lang="lv-LV" sz="2400" u="sng" dirty="0"/>
              <a:t>Subscribe button</a:t>
            </a:r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Redirects you to another page. </a:t>
            </a:r>
            <a:b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Warns that the "@" character is required for input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70FC5-6938-2D3D-3EE0-7A9845D5F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27" y="1126752"/>
            <a:ext cx="5740673" cy="3775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AD22-3827-6B29-90A6-24C96B52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1" y="1073029"/>
            <a:ext cx="5727699" cy="37754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ADBE5-8DE7-F2AB-08C8-A8447688E5CC}"/>
              </a:ext>
            </a:extLst>
          </p:cNvPr>
          <p:cNvCxnSpPr>
            <a:cxnSpLocks/>
          </p:cNvCxnSpPr>
          <p:nvPr/>
        </p:nvCxnSpPr>
        <p:spPr>
          <a:xfrm flipH="1">
            <a:off x="3323055" y="1511300"/>
            <a:ext cx="4855471" cy="200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 you page for subscribing</a:t>
            </a:r>
            <a:endParaRPr lang="ru-RU" sz="2400" u="sng" dirty="0"/>
          </a:p>
          <a:p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clicking on the icon of any social media redirects to the corresponding portal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70FC5-6938-2D3D-3EE0-7A9845D5F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27" y="1126752"/>
            <a:ext cx="5740673" cy="3775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AD22-3827-6B29-90A6-24C96B52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1" y="1073029"/>
            <a:ext cx="5727699" cy="377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7D2B8-2FDD-7C06-6B8E-B6B795DE1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127" y="1021971"/>
            <a:ext cx="5931174" cy="39850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5510C-8C87-782D-D59A-7C94A723A202}"/>
              </a:ext>
            </a:extLst>
          </p:cNvPr>
          <p:cNvCxnSpPr>
            <a:cxnSpLocks/>
          </p:cNvCxnSpPr>
          <p:nvPr/>
        </p:nvCxnSpPr>
        <p:spPr>
          <a:xfrm flipH="1">
            <a:off x="4057475" y="1511300"/>
            <a:ext cx="4083027" cy="2081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4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454F3-5F65-D6BF-EF0E-F689D660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9" y="1126752"/>
            <a:ext cx="6633434" cy="3952250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7EF49879-9266-1CD1-3D08-DD06861A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3575" y="-599873"/>
            <a:ext cx="8242101" cy="8242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CD800-3316-6C07-93A8-BA184A954C88}"/>
              </a:ext>
            </a:extLst>
          </p:cNvPr>
          <p:cNvSpPr txBox="1"/>
          <p:nvPr/>
        </p:nvSpPr>
        <p:spPr>
          <a:xfrm>
            <a:off x="8191499" y="915075"/>
            <a:ext cx="3577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Last page</a:t>
            </a:r>
            <a:r>
              <a:rPr lang="ru-RU" sz="2400" dirty="0"/>
              <a:t> </a:t>
            </a:r>
          </a:p>
          <a:p>
            <a:r>
              <a:rPr lang="lv-LV" sz="2400" u="sng" dirty="0"/>
              <a:t>Subscribe button</a:t>
            </a:r>
            <a:endParaRPr lang="en-US" sz="2400" u="sng" dirty="0"/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Redirects you to another page. </a:t>
            </a:r>
            <a:b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Warns that the "@" character is required for input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90D7-8DCF-9F5F-F827-8EEC9B5D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1126752"/>
            <a:ext cx="5727700" cy="37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70FC5-6938-2D3D-3EE0-7A9845D5F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27" y="1126752"/>
            <a:ext cx="5740673" cy="3775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AD22-3827-6B29-90A6-24C96B52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01" y="1073029"/>
            <a:ext cx="5727699" cy="37754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ADBE5-8DE7-F2AB-08C8-A8447688E5CC}"/>
              </a:ext>
            </a:extLst>
          </p:cNvPr>
          <p:cNvCxnSpPr>
            <a:cxnSpLocks/>
          </p:cNvCxnSpPr>
          <p:nvPr/>
        </p:nvCxnSpPr>
        <p:spPr>
          <a:xfrm flipH="1">
            <a:off x="3323055" y="1511300"/>
            <a:ext cx="4855471" cy="200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5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B46F25C-D9E7-BB7C-5914-DB9C4BF4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3200" y="508000"/>
            <a:ext cx="4597400" cy="4597400"/>
          </a:xfrm>
          <a:prstGeom prst="rect">
            <a:avLst/>
          </a:prstGeom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385A7FB2-D8D0-6663-F331-80F7E7038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508000"/>
            <a:ext cx="4597400" cy="459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5E7E9-BFDE-73E9-BD40-08648A0F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1" y="1244599"/>
            <a:ext cx="1714500" cy="307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0820B3-AB6E-D14E-FE34-21A125D5B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999" y="1244599"/>
            <a:ext cx="1714500" cy="3073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8CDE1D-EE92-0F8C-269B-1B56515B8CAB}"/>
              </a:ext>
            </a:extLst>
          </p:cNvPr>
          <p:cNvSpPr txBox="1"/>
          <p:nvPr/>
        </p:nvSpPr>
        <p:spPr>
          <a:xfrm>
            <a:off x="8191499" y="915075"/>
            <a:ext cx="3577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also a mobile version of the site.</a:t>
            </a:r>
            <a:br>
              <a:rPr lang="ru-RU" sz="2400" dirty="0"/>
            </a:br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mode, the navigation bar is labeled as a "sandwich" and in the closed position, the navigation bar is not visible. 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see the navigation bar, you need to go back to the button due to the three bands that transform into a cross when you click</a:t>
            </a:r>
            <a:r>
              <a:rPr lang="lv-LV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1B1D71-CE1B-E95B-64BD-0CAB198EBA76}"/>
              </a:ext>
            </a:extLst>
          </p:cNvPr>
          <p:cNvCxnSpPr>
            <a:cxnSpLocks/>
          </p:cNvCxnSpPr>
          <p:nvPr/>
        </p:nvCxnSpPr>
        <p:spPr>
          <a:xfrm flipH="1" flipV="1">
            <a:off x="2755898" y="1435100"/>
            <a:ext cx="5003665" cy="147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18837-386D-F19A-6FB7-EE58038F6672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1435100"/>
            <a:ext cx="2476499" cy="3289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2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264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</vt:lpstr>
      <vt:lpstr>Rockwell</vt:lpstr>
      <vt:lpstr>Rockwell Condensed</vt:lpstr>
      <vt:lpstr>Wingdings</vt:lpstr>
      <vt:lpstr>Wood Type</vt:lpstr>
      <vt:lpstr>Test case how to use MISTERYWOOD webpage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how to use MISTERYWOOD webpage</dc:title>
  <dc:creator>Frolovs, Pavels</dc:creator>
  <cp:lastModifiedBy>Frolovs, Pavels</cp:lastModifiedBy>
  <cp:revision>1</cp:revision>
  <dcterms:created xsi:type="dcterms:W3CDTF">2022-10-22T12:42:21Z</dcterms:created>
  <dcterms:modified xsi:type="dcterms:W3CDTF">2022-10-22T13:30:38Z</dcterms:modified>
</cp:coreProperties>
</file>