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6" r:id="rId3"/>
    <p:sldId id="265" r:id="rId4"/>
    <p:sldId id="26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D4D0-43E3-4AF4-8E9B-BE4021DFD4A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0AA076B-87AE-43B1-A36F-ECE692B6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8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D4D0-43E3-4AF4-8E9B-BE4021DFD4A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076B-87AE-43B1-A36F-ECE692B6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D4D0-43E3-4AF4-8E9B-BE4021DFD4A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076B-87AE-43B1-A36F-ECE692B6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9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D4D0-43E3-4AF4-8E9B-BE4021DFD4A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076B-87AE-43B1-A36F-ECE692B6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8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FA4D4D0-43E3-4AF4-8E9B-BE4021DFD4A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0AA076B-87AE-43B1-A36F-ECE692B6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8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D4D0-43E3-4AF4-8E9B-BE4021DFD4A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076B-87AE-43B1-A36F-ECE692B6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4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D4D0-43E3-4AF4-8E9B-BE4021DFD4A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076B-87AE-43B1-A36F-ECE692B6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8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D4D0-43E3-4AF4-8E9B-BE4021DFD4A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076B-87AE-43B1-A36F-ECE692B6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D4D0-43E3-4AF4-8E9B-BE4021DFD4A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076B-87AE-43B1-A36F-ECE692B6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1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D4D0-43E3-4AF4-8E9B-BE4021DFD4A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076B-87AE-43B1-A36F-ECE692B6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9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D4D0-43E3-4AF4-8E9B-BE4021DFD4A2}" type="datetimeFigureOut">
              <a:rPr lang="en-US" smtClean="0"/>
              <a:t>10/27/2022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076B-87AE-43B1-A36F-ECE692B6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FA4D4D0-43E3-4AF4-8E9B-BE4021DFD4A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0AA076B-87AE-43B1-A36F-ECE692B6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1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6">
            <a:extLst>
              <a:ext uri="{FF2B5EF4-FFF2-40B4-BE49-F238E27FC236}">
                <a16:creationId xmlns:a16="http://schemas.microsoft.com/office/drawing/2014/main" id="{472095BC-C06B-45BD-A206-0F75C6A4A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AA58C-864B-E916-1E22-DB6140B30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806262"/>
            <a:ext cx="5532646" cy="2213477"/>
          </a:xfrm>
        </p:spPr>
        <p:txBody>
          <a:bodyPr anchor="b">
            <a:normAutofit/>
          </a:bodyPr>
          <a:lstStyle/>
          <a:p>
            <a:r>
              <a:rPr lang="en-US" sz="5600" dirty="0"/>
              <a:t>Test case how to use MISTERYWOOD webpage</a:t>
            </a:r>
          </a:p>
        </p:txBody>
      </p:sp>
      <p:sp>
        <p:nvSpPr>
          <p:cNvPr id="46" name="Freeform: Shape 38">
            <a:extLst>
              <a:ext uri="{FF2B5EF4-FFF2-40B4-BE49-F238E27FC236}">
                <a16:creationId xmlns:a16="http://schemas.microsoft.com/office/drawing/2014/main" id="{4D40AAF3-394B-453B-8AF1-B796F8F9F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0"/>
            <a:ext cx="4480560" cy="251678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7" name="Freeform: Shape 40">
            <a:extLst>
              <a:ext uri="{FF2B5EF4-FFF2-40B4-BE49-F238E27FC236}">
                <a16:creationId xmlns:a16="http://schemas.microsoft.com/office/drawing/2014/main" id="{A4D0672D-43C7-420C-A186-48122D7CD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667"/>
            <a:ext cx="568120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139FB-AAC3-A670-36CB-DAD8FDC51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37" y="2905196"/>
            <a:ext cx="2806880" cy="1672360"/>
          </a:xfrm>
          <a:prstGeom prst="rect">
            <a:avLst/>
          </a:prstGeom>
        </p:spPr>
      </p:pic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0BF211B4-C2AD-EB93-A006-7424EBE0B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447" y="2146824"/>
            <a:ext cx="3619437" cy="3619437"/>
          </a:xfrm>
          <a:prstGeom prst="rect">
            <a:avLst/>
          </a:prstGeom>
        </p:spPr>
      </p:pic>
      <p:pic>
        <p:nvPicPr>
          <p:cNvPr id="8" name="Graphic 7" descr="Monitor">
            <a:extLst>
              <a:ext uri="{FF2B5EF4-FFF2-40B4-BE49-F238E27FC236}">
                <a16:creationId xmlns:a16="http://schemas.microsoft.com/office/drawing/2014/main" id="{9FD1AA97-2A60-C467-B2E1-FE9E16EA3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5651" y="-257935"/>
            <a:ext cx="2516783" cy="25167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AFA16C-5CF6-2AFF-E970-800C97F4C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8749" y="275772"/>
            <a:ext cx="1850586" cy="112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80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F454F3-5F65-D6BF-EF0E-F689D660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59" y="1126752"/>
            <a:ext cx="6633434" cy="3952250"/>
          </a:xfrm>
          <a:prstGeom prst="rect">
            <a:avLst/>
          </a:prstGeom>
        </p:spPr>
      </p:pic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7EF49879-9266-1CD1-3D08-DD06861A6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3575" y="-599873"/>
            <a:ext cx="8242101" cy="82421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CD800-3316-6C07-93A8-BA184A954C88}"/>
              </a:ext>
            </a:extLst>
          </p:cNvPr>
          <p:cNvSpPr txBox="1"/>
          <p:nvPr/>
        </p:nvSpPr>
        <p:spPr>
          <a:xfrm>
            <a:off x="8191499" y="915075"/>
            <a:ext cx="3577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dirty="0"/>
              <a:t>Last page</a:t>
            </a:r>
            <a:r>
              <a:rPr lang="ru-RU" sz="2400" dirty="0"/>
              <a:t> </a:t>
            </a:r>
          </a:p>
          <a:p>
            <a:r>
              <a:rPr lang="lv-LV" sz="2400" u="sng" dirty="0"/>
              <a:t>Subscribe button</a:t>
            </a:r>
            <a:endParaRPr lang="en-US" sz="2400" u="sng" dirty="0"/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(1.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Redirects you to another page. </a:t>
            </a:r>
            <a:b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Warns that the "@" character is required for input</a:t>
            </a:r>
            <a:r>
              <a:rPr lang="lv-LV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FE90D7-8DCF-9F5F-F827-8EEC9B5DF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101" y="1126752"/>
            <a:ext cx="5727700" cy="37754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270FC5-6938-2D3D-3EE0-7A9845D5FC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127" y="1126752"/>
            <a:ext cx="5740673" cy="3775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95AD22-3827-6B29-90A6-24C96B5225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101" y="1073029"/>
            <a:ext cx="5727699" cy="377544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5ADBE5-8DE7-F2AB-08C8-A8447688E5CC}"/>
              </a:ext>
            </a:extLst>
          </p:cNvPr>
          <p:cNvCxnSpPr>
            <a:cxnSpLocks/>
          </p:cNvCxnSpPr>
          <p:nvPr/>
        </p:nvCxnSpPr>
        <p:spPr>
          <a:xfrm flipH="1">
            <a:off x="3323055" y="1511300"/>
            <a:ext cx="4855471" cy="2009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45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F454F3-5F65-D6BF-EF0E-F689D660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59" y="1126752"/>
            <a:ext cx="6633434" cy="3952250"/>
          </a:xfrm>
          <a:prstGeom prst="rect">
            <a:avLst/>
          </a:prstGeom>
        </p:spPr>
      </p:pic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7EF49879-9266-1CD1-3D08-DD06861A6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3575" y="-599873"/>
            <a:ext cx="8242101" cy="82421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CD800-3316-6C07-93A8-BA184A954C88}"/>
              </a:ext>
            </a:extLst>
          </p:cNvPr>
          <p:cNvSpPr txBox="1"/>
          <p:nvPr/>
        </p:nvSpPr>
        <p:spPr>
          <a:xfrm>
            <a:off x="8191499" y="915075"/>
            <a:ext cx="3577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Thank you page for subscribing</a:t>
            </a:r>
            <a:endParaRPr lang="ru-RU" sz="2400" u="sng" dirty="0"/>
          </a:p>
          <a:p>
            <a:endParaRPr lang="en-US" sz="2400" u="sng" dirty="0"/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By clicking on the button "Get cat" or "Get dog" you get a random picture of displaced animals</a:t>
            </a:r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lv-LV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04EBD8-338E-0602-5A78-987597157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767" y="1126752"/>
            <a:ext cx="5775767" cy="372304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BF035-B53A-3DB5-4856-3C2A2E68A8AD}"/>
              </a:ext>
            </a:extLst>
          </p:cNvPr>
          <p:cNvCxnSpPr>
            <a:cxnSpLocks/>
          </p:cNvCxnSpPr>
          <p:nvPr/>
        </p:nvCxnSpPr>
        <p:spPr>
          <a:xfrm flipH="1">
            <a:off x="4595149" y="1511300"/>
            <a:ext cx="3545353" cy="2968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24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F454F3-5F65-D6BF-EF0E-F689D660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59" y="1126752"/>
            <a:ext cx="6633434" cy="3952250"/>
          </a:xfrm>
          <a:prstGeom prst="rect">
            <a:avLst/>
          </a:prstGeom>
        </p:spPr>
      </p:pic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7EF49879-9266-1CD1-3D08-DD06861A6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3575" y="-599873"/>
            <a:ext cx="8242101" cy="82421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CD800-3316-6C07-93A8-BA184A954C88}"/>
              </a:ext>
            </a:extLst>
          </p:cNvPr>
          <p:cNvSpPr txBox="1"/>
          <p:nvPr/>
        </p:nvSpPr>
        <p:spPr>
          <a:xfrm>
            <a:off x="8191499" y="915075"/>
            <a:ext cx="3577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Thank you page for subscribing</a:t>
            </a:r>
            <a:endParaRPr lang="ru-RU" sz="2400" u="sng" dirty="0"/>
          </a:p>
          <a:p>
            <a:endParaRPr lang="en-US" sz="2400" u="sng" dirty="0"/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 every time you click you get a new picture</a:t>
            </a:r>
            <a:r>
              <a:rPr lang="lv-LV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04EBD8-338E-0602-5A78-987597157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767" y="1126752"/>
            <a:ext cx="5775767" cy="37230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FFA770-BF11-6823-1921-E7B2E853C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3767" y="1126752"/>
            <a:ext cx="5775767" cy="37696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6D8765-A363-BEB3-72D9-B27BEA0F9C86}"/>
              </a:ext>
            </a:extLst>
          </p:cNvPr>
          <p:cNvCxnSpPr>
            <a:cxnSpLocks/>
          </p:cNvCxnSpPr>
          <p:nvPr/>
        </p:nvCxnSpPr>
        <p:spPr>
          <a:xfrm flipH="1">
            <a:off x="5717894" y="1511300"/>
            <a:ext cx="2422608" cy="3141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55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948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53</TotalTime>
  <Words>79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Cambria</vt:lpstr>
      <vt:lpstr>Rockwell</vt:lpstr>
      <vt:lpstr>Rockwell Condensed</vt:lpstr>
      <vt:lpstr>Wingdings</vt:lpstr>
      <vt:lpstr>Wood Type</vt:lpstr>
      <vt:lpstr>Test case how to use MISTERYWOOD webpage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 how to use MISTERYWOOD webpage</dc:title>
  <dc:creator>Frolovs, Pavels</dc:creator>
  <cp:lastModifiedBy>Frolovs, Pavels</cp:lastModifiedBy>
  <cp:revision>3</cp:revision>
  <dcterms:created xsi:type="dcterms:W3CDTF">2022-10-22T12:42:21Z</dcterms:created>
  <dcterms:modified xsi:type="dcterms:W3CDTF">2022-10-27T09:23:21Z</dcterms:modified>
</cp:coreProperties>
</file>