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3" d="100"/>
          <a:sy n="73" d="100"/>
        </p:scale>
        <p:origin x="8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91AEE-CCAF-46E8-7C89-A8A4629D46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0905F4-9E28-10C2-CA1C-9AEE31E82F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41DE90-877C-16AE-5765-F941DA193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D70F0-FDC7-4D68-948B-F63F7E540539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887B7-469E-FC8C-4C42-336E2437E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324FB3-C921-52FF-8ED7-9DCDD5C8E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D354C-DBD3-4F4F-9B23-4BDD6E33A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141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4FA6A-E017-0B4D-59CF-59A800AA1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AE4122-8E0F-C13F-4B15-9B33AFFD05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696FC1-28FC-C223-F7F9-7ACBAE8B0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D70F0-FDC7-4D68-948B-F63F7E540539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321646-6F4C-5FFA-4671-E477A6D1D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12728C-0CA1-76E8-30E7-15C11D918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D354C-DBD3-4F4F-9B23-4BDD6E33A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084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3E90A4-E3B5-890C-1929-835CA50417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51CCD5-1BD9-1F2C-4F35-7653B63B7F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0521B9-6F6D-8A71-8CF9-EAD6E414B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D70F0-FDC7-4D68-948B-F63F7E540539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E4CB2-0E48-6C4F-33A7-6429C0061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5E5135-AE19-2198-3657-C19F44BFF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D354C-DBD3-4F4F-9B23-4BDD6E33A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011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2681B-B0D8-0360-142F-800D34A6E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3832B-CCFC-CE23-57F9-01CD02230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0DE63F-C497-D148-BCDB-DD6D043DE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D70F0-FDC7-4D68-948B-F63F7E540539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286815-1870-47CB-AF8B-9A50E928E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8A9817-764A-EB01-BED8-23A747C82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D354C-DBD3-4F4F-9B23-4BDD6E33A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213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5F442-D6A5-B461-A29E-A6C4E8DD4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04AA20-44BB-FC5D-236B-C07F7B3A10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0813C8-0ADE-85B9-4197-D3666E14A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D70F0-FDC7-4D68-948B-F63F7E540539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19E531-F15A-B370-4B14-61B3C3BC8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17AA3-0CD5-D5F3-53F9-315AB25BB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D354C-DBD3-4F4F-9B23-4BDD6E33A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268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FB0AB-EFF7-1C6C-59AF-99AD7344A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927BE-5F15-5B01-335E-A4C1260F80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FBE2B7-7B73-4DEB-7070-14B452DFF0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BD0034-43D4-2D45-B59F-7D340B500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D70F0-FDC7-4D68-948B-F63F7E540539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2B5513-5E7B-758A-07F2-155F76EB2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AA8B6C-87D8-D86F-378F-E4C8A08BF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D354C-DBD3-4F4F-9B23-4BDD6E33A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079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F317B-5974-917C-75D3-B50E53825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19E130-9591-7C26-22B3-B1B5E83D7D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FD2F80-2413-BD2E-29D6-C65AECFDE0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3A8722-7691-5022-0C56-98EC03349C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1301A2-B60F-A859-57FB-5D9EB5C5F4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31B0A4-4D8F-B8A6-4E43-68749B76A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D70F0-FDC7-4D68-948B-F63F7E540539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793942-BA98-E94A-BF14-183A17463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31FE0B-38AD-AA85-B8BD-35C538406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D354C-DBD3-4F4F-9B23-4BDD6E33A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882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699FD-2443-2948-5565-9C361DDEB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5A8D19-6FF4-0BE1-DE15-ED53BFDDB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D70F0-FDC7-4D68-948B-F63F7E540539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5FAC31-54B4-486C-D06C-60220EC8E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510BF8-27B9-0368-05FE-8229E3F72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D354C-DBD3-4F4F-9B23-4BDD6E33A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077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19ED42-37B3-A10E-7B92-5E26734AD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D70F0-FDC7-4D68-948B-F63F7E540539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A61129-8EC6-9AC7-A669-71E4BAAAB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B66367-21EF-0331-AF43-3A542D241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D354C-DBD3-4F4F-9B23-4BDD6E33A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105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AAAAA-ADAB-F39F-C3DF-E2084F065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D6E98-C8D3-6DB6-1CC5-D75ED9AAA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FCC899-8B97-8A7B-6D1D-B8AAF8A1DD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455B26-A673-E5E4-6EF8-18026DDB6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D70F0-FDC7-4D68-948B-F63F7E540539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A24709-5AEB-4056-CC89-DD854608F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2AFCD1-47A9-FBCE-6B36-A77612BA3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D354C-DBD3-4F4F-9B23-4BDD6E33A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484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B0034-57FC-9DA6-B3DC-10E99CD66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4E4A96-AFC7-693D-B5B1-4E6A081A86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E18F08-F919-BF83-9B1D-58699FB72B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D8C8FD-4D0C-56D3-E20C-6FED87F44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D70F0-FDC7-4D68-948B-F63F7E540539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729311-2485-79BD-85CB-F860FFC87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EDB1BE-3E0F-BFC9-2742-FD7EA5359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D354C-DBD3-4F4F-9B23-4BDD6E33A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766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CDD4C8-19D5-F00A-E55D-FA3059879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90E0FB-41D0-D69A-A6BD-778ECBD6E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452A29-4860-2E40-BB65-EFA467EFB7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D70F0-FDC7-4D68-948B-F63F7E540539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BB78ED-B419-579E-E1E5-BE7746F32D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038256-A9FC-941F-C74A-D6B4819A5A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0D354C-DBD3-4F4F-9B23-4BDD6E33A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038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1000">
              <a:schemeClr val="accent2">
                <a:lumMod val="75000"/>
              </a:schemeClr>
            </a:gs>
            <a:gs pos="100000">
              <a:schemeClr val="accent4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0C662-343A-87B3-3670-8644E3AC7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4760"/>
            <a:ext cx="10515600" cy="1325563"/>
          </a:xfrm>
        </p:spPr>
        <p:txBody>
          <a:bodyPr/>
          <a:lstStyle/>
          <a:p>
            <a:pPr algn="ctr"/>
            <a:r>
              <a:rPr lang="lv-LV" dirty="0">
                <a:latin typeface="Agency FB" panose="020B0503020202020204" pitchFamily="34" charset="0"/>
              </a:rPr>
              <a:t>MisteryWood</a:t>
            </a:r>
            <a:br>
              <a:rPr lang="ru-RU" dirty="0"/>
            </a:br>
            <a:r>
              <a:rPr lang="ru-RU" dirty="0"/>
              <a:t>(</a:t>
            </a:r>
            <a:r>
              <a:rPr lang="lv-LV" dirty="0">
                <a:latin typeface="Agency FB" panose="020B0503020202020204" pitchFamily="34" charset="0"/>
              </a:rPr>
              <a:t>Furniture webside</a:t>
            </a:r>
            <a:r>
              <a:rPr lang="ru-RU" dirty="0"/>
              <a:t>)</a:t>
            </a:r>
            <a:endParaRPr lang="en-US" dirty="0">
              <a:latin typeface="Agency FB" panose="020B0503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0F87D-CD79-ABD4-CB5F-76AE38078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06662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br>
              <a:rPr lang="en-US" dirty="0">
                <a:latin typeface="Agency FB" panose="020B0503020202020204" pitchFamily="34" charset="0"/>
              </a:rPr>
            </a:br>
            <a:r>
              <a:rPr lang="en-US" b="0" i="0" dirty="0">
                <a:solidFill>
                  <a:srgbClr val="202124"/>
                </a:solidFill>
                <a:effectLst/>
                <a:latin typeface="Agency FB" panose="020B0503020202020204" pitchFamily="34" charset="0"/>
              </a:rPr>
              <a:t>Because I used to be a furniture maker. That's why I decided to make a website on this topic. This is just an approximate design of the site that will be improved during its production.</a:t>
            </a:r>
            <a:endParaRPr lang="en-US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3885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945510E-BFD0-8DC2-AAB1-8B0AC7399BE7}"/>
              </a:ext>
            </a:extLst>
          </p:cNvPr>
          <p:cNvSpPr/>
          <p:nvPr/>
        </p:nvSpPr>
        <p:spPr>
          <a:xfrm>
            <a:off x="452901" y="176514"/>
            <a:ext cx="5011838" cy="3252486"/>
          </a:xfrm>
          <a:prstGeom prst="rect">
            <a:avLst/>
          </a:prstGeom>
          <a:gradFill flip="none" rotWithShape="1">
            <a:gsLst>
              <a:gs pos="0">
                <a:srgbClr val="FFFFFF"/>
              </a:gs>
              <a:gs pos="11000">
                <a:schemeClr val="accent2">
                  <a:lumMod val="75000"/>
                </a:schemeClr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E0E4194-4161-1C9C-DF64-00057C957BF6}"/>
              </a:ext>
            </a:extLst>
          </p:cNvPr>
          <p:cNvSpPr/>
          <p:nvPr/>
        </p:nvSpPr>
        <p:spPr>
          <a:xfrm>
            <a:off x="6096000" y="176514"/>
            <a:ext cx="5011838" cy="32524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160C1CA-11F2-4CF2-BD32-AC48BF0BD98E}"/>
              </a:ext>
            </a:extLst>
          </p:cNvPr>
          <p:cNvSpPr/>
          <p:nvPr/>
        </p:nvSpPr>
        <p:spPr>
          <a:xfrm>
            <a:off x="452901" y="3605514"/>
            <a:ext cx="5011838" cy="32524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003441C-0F6C-4976-A936-55805D0CEA92}"/>
              </a:ext>
            </a:extLst>
          </p:cNvPr>
          <p:cNvSpPr/>
          <p:nvPr/>
        </p:nvSpPr>
        <p:spPr>
          <a:xfrm>
            <a:off x="6096000" y="3618411"/>
            <a:ext cx="5011838" cy="32524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996369-BBC0-C438-6ADF-B8B73B83EC3A}"/>
              </a:ext>
            </a:extLst>
          </p:cNvPr>
          <p:cNvSpPr txBox="1"/>
          <p:nvPr/>
        </p:nvSpPr>
        <p:spPr>
          <a:xfrm>
            <a:off x="607912" y="311150"/>
            <a:ext cx="9525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sz="800" dirty="0">
                <a:solidFill>
                  <a:schemeClr val="bg1"/>
                </a:solidFill>
              </a:rPr>
              <a:t>MisteryWood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BBF82D-5011-EAB6-9EAD-EA0097F987A6}"/>
              </a:ext>
            </a:extLst>
          </p:cNvPr>
          <p:cNvSpPr txBox="1"/>
          <p:nvPr/>
        </p:nvSpPr>
        <p:spPr>
          <a:xfrm>
            <a:off x="3054070" y="311149"/>
            <a:ext cx="23243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sz="800" dirty="0">
                <a:solidFill>
                  <a:schemeClr val="bg1"/>
                </a:solidFill>
              </a:rPr>
              <a:t>ABOUT    SERVICE    BLOG    WORK    CONTACT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488A38-B517-E36B-AB9F-E4A5ACE67875}"/>
              </a:ext>
            </a:extLst>
          </p:cNvPr>
          <p:cNvSpPr txBox="1"/>
          <p:nvPr/>
        </p:nvSpPr>
        <p:spPr>
          <a:xfrm>
            <a:off x="1765020" y="830585"/>
            <a:ext cx="257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dirty="0">
                <a:solidFill>
                  <a:schemeClr val="bg1"/>
                </a:solidFill>
              </a:rPr>
              <a:t>Create your own desing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5392B1-B97E-5934-01C1-1BF6F66CA486}"/>
              </a:ext>
            </a:extLst>
          </p:cNvPr>
          <p:cNvSpPr txBox="1"/>
          <p:nvPr/>
        </p:nvSpPr>
        <p:spPr>
          <a:xfrm>
            <a:off x="1790420" y="1341092"/>
            <a:ext cx="2336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v-LV" dirty="0">
                <a:solidFill>
                  <a:schemeClr val="bg1"/>
                </a:solidFill>
              </a:rPr>
              <a:t>WITH US, ANY FURNITURE IS POSSIBLE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A8B663E-DAAD-06B9-E27B-D46A52B941E6}"/>
              </a:ext>
            </a:extLst>
          </p:cNvPr>
          <p:cNvSpPr/>
          <p:nvPr/>
        </p:nvSpPr>
        <p:spPr>
          <a:xfrm>
            <a:off x="2519081" y="2588661"/>
            <a:ext cx="850620" cy="17145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F681A83-28FD-991A-8C40-043281333ED1}"/>
              </a:ext>
            </a:extLst>
          </p:cNvPr>
          <p:cNvSpPr txBox="1"/>
          <p:nvPr/>
        </p:nvSpPr>
        <p:spPr>
          <a:xfrm>
            <a:off x="2597150" y="2566664"/>
            <a:ext cx="1879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sz="800" dirty="0">
                <a:solidFill>
                  <a:schemeClr val="bg1"/>
                </a:solidFill>
              </a:rPr>
              <a:t>LEARN MORE</a:t>
            </a:r>
            <a:endParaRPr lang="en-US" sz="800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7F801AB-E79A-5C31-F610-084A6C902F7F}"/>
              </a:ext>
            </a:extLst>
          </p:cNvPr>
          <p:cNvCxnSpPr>
            <a:cxnSpLocks/>
          </p:cNvCxnSpPr>
          <p:nvPr/>
        </p:nvCxnSpPr>
        <p:spPr>
          <a:xfrm>
            <a:off x="736600" y="3124200"/>
            <a:ext cx="9144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C3940DE-1B9F-09C1-9B13-08096E9722B9}"/>
              </a:ext>
            </a:extLst>
          </p:cNvPr>
          <p:cNvCxnSpPr>
            <a:cxnSpLocks/>
          </p:cNvCxnSpPr>
          <p:nvPr/>
        </p:nvCxnSpPr>
        <p:spPr>
          <a:xfrm>
            <a:off x="1953931" y="3124200"/>
            <a:ext cx="9144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583090F-FFE6-168B-A74C-34A3CB2D44F8}"/>
              </a:ext>
            </a:extLst>
          </p:cNvPr>
          <p:cNvCxnSpPr>
            <a:cxnSpLocks/>
          </p:cNvCxnSpPr>
          <p:nvPr/>
        </p:nvCxnSpPr>
        <p:spPr>
          <a:xfrm>
            <a:off x="3149600" y="3124200"/>
            <a:ext cx="9144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4C3401F-EE54-AC68-C963-134819164F29}"/>
              </a:ext>
            </a:extLst>
          </p:cNvPr>
          <p:cNvCxnSpPr>
            <a:cxnSpLocks/>
          </p:cNvCxnSpPr>
          <p:nvPr/>
        </p:nvCxnSpPr>
        <p:spPr>
          <a:xfrm>
            <a:off x="1193800" y="3581400"/>
            <a:ext cx="9144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DDA2221-A3C2-8030-FA6F-453ACED12E13}"/>
              </a:ext>
            </a:extLst>
          </p:cNvPr>
          <p:cNvCxnSpPr>
            <a:cxnSpLocks/>
          </p:cNvCxnSpPr>
          <p:nvPr/>
        </p:nvCxnSpPr>
        <p:spPr>
          <a:xfrm>
            <a:off x="4284980" y="3124200"/>
            <a:ext cx="9144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4AB49C3-88E4-80C2-35AB-27E24CD841F1}"/>
              </a:ext>
            </a:extLst>
          </p:cNvPr>
          <p:cNvSpPr txBox="1"/>
          <p:nvPr/>
        </p:nvSpPr>
        <p:spPr>
          <a:xfrm>
            <a:off x="1593432" y="3167539"/>
            <a:ext cx="30623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sz="1000" dirty="0">
                <a:solidFill>
                  <a:schemeClr val="bg1"/>
                </a:solidFill>
              </a:rPr>
              <a:t>(Maybe there will be slider if I get how to do it )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CA857EA-510E-7224-7A2F-78E48E26BAC7}"/>
              </a:ext>
            </a:extLst>
          </p:cNvPr>
          <p:cNvSpPr txBox="1"/>
          <p:nvPr/>
        </p:nvSpPr>
        <p:spPr>
          <a:xfrm>
            <a:off x="7726680" y="298133"/>
            <a:ext cx="1874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v-LV" dirty="0"/>
              <a:t>What we do</a:t>
            </a:r>
          </a:p>
          <a:p>
            <a:pPr algn="ctr"/>
            <a:r>
              <a:rPr lang="lv-LV" dirty="0"/>
              <a:t>STORY ABOUT US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9FEB9FF-BD2E-B3FB-025F-E336AE57964A}"/>
              </a:ext>
            </a:extLst>
          </p:cNvPr>
          <p:cNvSpPr txBox="1"/>
          <p:nvPr/>
        </p:nvSpPr>
        <p:spPr>
          <a:xfrm>
            <a:off x="6496050" y="1104155"/>
            <a:ext cx="433578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v-LV" sz="1050" dirty="0"/>
              <a:t>Any text... Any text...Any text...Any text...Any text...Any text...Any text...Any text...</a:t>
            </a:r>
            <a:endParaRPr lang="en-US" sz="1050" dirty="0"/>
          </a:p>
          <a:p>
            <a:endParaRPr lang="en-US" sz="105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9EE1CA3-90B7-9A87-784F-2AAEFDB9EC30}"/>
              </a:ext>
            </a:extLst>
          </p:cNvPr>
          <p:cNvSpPr/>
          <p:nvPr/>
        </p:nvSpPr>
        <p:spPr>
          <a:xfrm>
            <a:off x="6389587" y="1681236"/>
            <a:ext cx="1367790" cy="8153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v-LV" dirty="0"/>
              <a:t>picture</a:t>
            </a:r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D8DE543-38EB-E8A7-50A9-52E5819E4C6E}"/>
              </a:ext>
            </a:extLst>
          </p:cNvPr>
          <p:cNvSpPr/>
          <p:nvPr/>
        </p:nvSpPr>
        <p:spPr>
          <a:xfrm>
            <a:off x="7980099" y="1681236"/>
            <a:ext cx="1367790" cy="8153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v-LV" dirty="0"/>
              <a:t>picture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98B12BE-DFAB-E691-5CF5-0F144F240061}"/>
              </a:ext>
            </a:extLst>
          </p:cNvPr>
          <p:cNvSpPr/>
          <p:nvPr/>
        </p:nvSpPr>
        <p:spPr>
          <a:xfrm>
            <a:off x="9570611" y="1681236"/>
            <a:ext cx="1367790" cy="8153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v-LV" dirty="0"/>
              <a:t>picture</a:t>
            </a:r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CCAB0F3-C285-45BC-7210-1E3199A6B0D6}"/>
              </a:ext>
            </a:extLst>
          </p:cNvPr>
          <p:cNvSpPr/>
          <p:nvPr/>
        </p:nvSpPr>
        <p:spPr>
          <a:xfrm>
            <a:off x="6096000" y="2760111"/>
            <a:ext cx="5011838" cy="65364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v-LV" dirty="0"/>
              <a:t>STATISTICS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307A94F-0D18-46C0-DE92-4B1BE6398EEE}"/>
              </a:ext>
            </a:extLst>
          </p:cNvPr>
          <p:cNvSpPr txBox="1"/>
          <p:nvPr/>
        </p:nvSpPr>
        <p:spPr>
          <a:xfrm>
            <a:off x="1790420" y="3731242"/>
            <a:ext cx="2353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v-LV" dirty="0"/>
              <a:t>We work with </a:t>
            </a:r>
          </a:p>
          <a:p>
            <a:pPr algn="ctr"/>
            <a:r>
              <a:rPr lang="lv-LV" dirty="0"/>
              <a:t>AMAZING SERVICES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1699502-E1AF-6866-814E-70B3B6903735}"/>
              </a:ext>
            </a:extLst>
          </p:cNvPr>
          <p:cNvSpPr/>
          <p:nvPr/>
        </p:nvSpPr>
        <p:spPr>
          <a:xfrm>
            <a:off x="940526" y="4755452"/>
            <a:ext cx="1167674" cy="49587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EBD3F6A-CA5F-EBC2-F176-F83E246A4EAB}"/>
              </a:ext>
            </a:extLst>
          </p:cNvPr>
          <p:cNvSpPr/>
          <p:nvPr/>
        </p:nvSpPr>
        <p:spPr>
          <a:xfrm>
            <a:off x="2439126" y="4755451"/>
            <a:ext cx="1167674" cy="49587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17CCEFE-740A-24CB-668A-C66965E900FA}"/>
              </a:ext>
            </a:extLst>
          </p:cNvPr>
          <p:cNvSpPr/>
          <p:nvPr/>
        </p:nvSpPr>
        <p:spPr>
          <a:xfrm>
            <a:off x="3918242" y="4755451"/>
            <a:ext cx="1167674" cy="49587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76F43BA-2525-B2C7-84F2-EE6D5935EB04}"/>
              </a:ext>
            </a:extLst>
          </p:cNvPr>
          <p:cNvSpPr/>
          <p:nvPr/>
        </p:nvSpPr>
        <p:spPr>
          <a:xfrm>
            <a:off x="940526" y="5576015"/>
            <a:ext cx="1167674" cy="49587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C908C91-E712-1ED3-B0F3-B0F371693C39}"/>
              </a:ext>
            </a:extLst>
          </p:cNvPr>
          <p:cNvSpPr/>
          <p:nvPr/>
        </p:nvSpPr>
        <p:spPr>
          <a:xfrm>
            <a:off x="2439126" y="5576014"/>
            <a:ext cx="1167674" cy="49587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F2E383C-1827-4395-90DD-8EA151B4069F}"/>
              </a:ext>
            </a:extLst>
          </p:cNvPr>
          <p:cNvSpPr/>
          <p:nvPr/>
        </p:nvSpPr>
        <p:spPr>
          <a:xfrm>
            <a:off x="3918242" y="5576014"/>
            <a:ext cx="1167674" cy="49587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14DA8FA-3A88-43EC-D610-24579194B8CC}"/>
              </a:ext>
            </a:extLst>
          </p:cNvPr>
          <p:cNvSpPr/>
          <p:nvPr/>
        </p:nvSpPr>
        <p:spPr>
          <a:xfrm rot="2135232">
            <a:off x="1195638" y="5245854"/>
            <a:ext cx="354347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lv-LV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INFORMATION ABOUT SERVICES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2EB7DC3-37C2-8EAF-0FF9-8AF95B2D0371}"/>
              </a:ext>
            </a:extLst>
          </p:cNvPr>
          <p:cNvSpPr txBox="1"/>
          <p:nvPr/>
        </p:nvSpPr>
        <p:spPr>
          <a:xfrm>
            <a:off x="7664659" y="3731242"/>
            <a:ext cx="1874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v-LV" dirty="0"/>
              <a:t>Service</a:t>
            </a:r>
          </a:p>
          <a:p>
            <a:pPr algn="ctr"/>
            <a:r>
              <a:rPr lang="lv-LV" dirty="0"/>
              <a:t>WHAT WE DO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FCDCCA8-C69B-5A6A-1FE6-9B4D40D3D422}"/>
              </a:ext>
            </a:extLst>
          </p:cNvPr>
          <p:cNvSpPr/>
          <p:nvPr/>
        </p:nvSpPr>
        <p:spPr>
          <a:xfrm>
            <a:off x="9149020" y="4539626"/>
            <a:ext cx="1632857" cy="64013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0D95403-B1E6-28CE-4B9A-0D4B263C82D5}"/>
              </a:ext>
            </a:extLst>
          </p:cNvPr>
          <p:cNvSpPr/>
          <p:nvPr/>
        </p:nvSpPr>
        <p:spPr>
          <a:xfrm>
            <a:off x="9149020" y="5298788"/>
            <a:ext cx="1632857" cy="64013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420A6AF-3789-E97D-A6E6-69FDB31383D2}"/>
              </a:ext>
            </a:extLst>
          </p:cNvPr>
          <p:cNvSpPr/>
          <p:nvPr/>
        </p:nvSpPr>
        <p:spPr>
          <a:xfrm>
            <a:off x="9149019" y="6057950"/>
            <a:ext cx="1632857" cy="64013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3404970-579B-F37A-0936-821E7684A9D4}"/>
              </a:ext>
            </a:extLst>
          </p:cNvPr>
          <p:cNvSpPr/>
          <p:nvPr/>
        </p:nvSpPr>
        <p:spPr>
          <a:xfrm>
            <a:off x="6389587" y="4566985"/>
            <a:ext cx="2433470" cy="207266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v-LV" dirty="0"/>
              <a:t>picture</a:t>
            </a:r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BA8704D-6782-2A41-C883-73A6FEA3A5AF}"/>
              </a:ext>
            </a:extLst>
          </p:cNvPr>
          <p:cNvSpPr/>
          <p:nvPr/>
        </p:nvSpPr>
        <p:spPr>
          <a:xfrm rot="5400000">
            <a:off x="8969183" y="5283626"/>
            <a:ext cx="186198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lv-LV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Accordion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24030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E0E4194-4161-1C9C-DF64-00057C957BF6}"/>
              </a:ext>
            </a:extLst>
          </p:cNvPr>
          <p:cNvSpPr/>
          <p:nvPr/>
        </p:nvSpPr>
        <p:spPr>
          <a:xfrm>
            <a:off x="6096000" y="176514"/>
            <a:ext cx="5011838" cy="32524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160C1CA-11F2-4CF2-BD32-AC48BF0BD98E}"/>
              </a:ext>
            </a:extLst>
          </p:cNvPr>
          <p:cNvSpPr/>
          <p:nvPr/>
        </p:nvSpPr>
        <p:spPr>
          <a:xfrm>
            <a:off x="452901" y="3605514"/>
            <a:ext cx="5011838" cy="32524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003441C-0F6C-4976-A936-55805D0CEA92}"/>
              </a:ext>
            </a:extLst>
          </p:cNvPr>
          <p:cNvSpPr/>
          <p:nvPr/>
        </p:nvSpPr>
        <p:spPr>
          <a:xfrm>
            <a:off x="6096000" y="3618411"/>
            <a:ext cx="5011838" cy="32524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996369-BBC0-C438-6ADF-B8B73B83EC3A}"/>
              </a:ext>
            </a:extLst>
          </p:cNvPr>
          <p:cNvSpPr txBox="1"/>
          <p:nvPr/>
        </p:nvSpPr>
        <p:spPr>
          <a:xfrm>
            <a:off x="607912" y="311150"/>
            <a:ext cx="9525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sz="800" dirty="0">
                <a:solidFill>
                  <a:schemeClr val="bg1"/>
                </a:solidFill>
              </a:rPr>
              <a:t>MisteryWood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BBF82D-5011-EAB6-9EAD-EA0097F987A6}"/>
              </a:ext>
            </a:extLst>
          </p:cNvPr>
          <p:cNvSpPr txBox="1"/>
          <p:nvPr/>
        </p:nvSpPr>
        <p:spPr>
          <a:xfrm>
            <a:off x="3054070" y="311149"/>
            <a:ext cx="23243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sz="800" dirty="0">
                <a:solidFill>
                  <a:schemeClr val="bg1"/>
                </a:solidFill>
              </a:rPr>
              <a:t>ABOUT    SERVICE    BLOG    WORK    CONTACT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488A38-B517-E36B-AB9F-E4A5ACE67875}"/>
              </a:ext>
            </a:extLst>
          </p:cNvPr>
          <p:cNvSpPr txBox="1"/>
          <p:nvPr/>
        </p:nvSpPr>
        <p:spPr>
          <a:xfrm>
            <a:off x="1765020" y="830585"/>
            <a:ext cx="257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dirty="0">
                <a:solidFill>
                  <a:schemeClr val="bg1"/>
                </a:solidFill>
              </a:rPr>
              <a:t>Create your own desing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5392B1-B97E-5934-01C1-1BF6F66CA486}"/>
              </a:ext>
            </a:extLst>
          </p:cNvPr>
          <p:cNvSpPr txBox="1"/>
          <p:nvPr/>
        </p:nvSpPr>
        <p:spPr>
          <a:xfrm>
            <a:off x="1790420" y="1341092"/>
            <a:ext cx="2336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v-LV" dirty="0">
                <a:solidFill>
                  <a:schemeClr val="bg1"/>
                </a:solidFill>
              </a:rPr>
              <a:t>WITH US, ANY FURNITURE IS POSSIBLE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A8B663E-DAAD-06B9-E27B-D46A52B941E6}"/>
              </a:ext>
            </a:extLst>
          </p:cNvPr>
          <p:cNvSpPr/>
          <p:nvPr/>
        </p:nvSpPr>
        <p:spPr>
          <a:xfrm>
            <a:off x="2519081" y="2588661"/>
            <a:ext cx="850620" cy="17145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F681A83-28FD-991A-8C40-043281333ED1}"/>
              </a:ext>
            </a:extLst>
          </p:cNvPr>
          <p:cNvSpPr txBox="1"/>
          <p:nvPr/>
        </p:nvSpPr>
        <p:spPr>
          <a:xfrm>
            <a:off x="2597150" y="2566664"/>
            <a:ext cx="1879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sz="800" dirty="0">
                <a:solidFill>
                  <a:schemeClr val="bg1"/>
                </a:solidFill>
              </a:rPr>
              <a:t>LEARN MORE</a:t>
            </a:r>
            <a:endParaRPr lang="en-US" sz="800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7F801AB-E79A-5C31-F610-084A6C902F7F}"/>
              </a:ext>
            </a:extLst>
          </p:cNvPr>
          <p:cNvCxnSpPr>
            <a:cxnSpLocks/>
          </p:cNvCxnSpPr>
          <p:nvPr/>
        </p:nvCxnSpPr>
        <p:spPr>
          <a:xfrm>
            <a:off x="736600" y="3124200"/>
            <a:ext cx="9144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C3940DE-1B9F-09C1-9B13-08096E9722B9}"/>
              </a:ext>
            </a:extLst>
          </p:cNvPr>
          <p:cNvCxnSpPr>
            <a:cxnSpLocks/>
          </p:cNvCxnSpPr>
          <p:nvPr/>
        </p:nvCxnSpPr>
        <p:spPr>
          <a:xfrm>
            <a:off x="1953931" y="3124200"/>
            <a:ext cx="9144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583090F-FFE6-168B-A74C-34A3CB2D44F8}"/>
              </a:ext>
            </a:extLst>
          </p:cNvPr>
          <p:cNvCxnSpPr>
            <a:cxnSpLocks/>
          </p:cNvCxnSpPr>
          <p:nvPr/>
        </p:nvCxnSpPr>
        <p:spPr>
          <a:xfrm>
            <a:off x="3149600" y="3124200"/>
            <a:ext cx="9144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4C3401F-EE54-AC68-C963-134819164F29}"/>
              </a:ext>
            </a:extLst>
          </p:cNvPr>
          <p:cNvCxnSpPr>
            <a:cxnSpLocks/>
          </p:cNvCxnSpPr>
          <p:nvPr/>
        </p:nvCxnSpPr>
        <p:spPr>
          <a:xfrm>
            <a:off x="1193800" y="3581400"/>
            <a:ext cx="9144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DDA2221-A3C2-8030-FA6F-453ACED12E13}"/>
              </a:ext>
            </a:extLst>
          </p:cNvPr>
          <p:cNvCxnSpPr>
            <a:cxnSpLocks/>
          </p:cNvCxnSpPr>
          <p:nvPr/>
        </p:nvCxnSpPr>
        <p:spPr>
          <a:xfrm>
            <a:off x="4284980" y="3124200"/>
            <a:ext cx="9144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4AB49C3-88E4-80C2-35AB-27E24CD841F1}"/>
              </a:ext>
            </a:extLst>
          </p:cNvPr>
          <p:cNvSpPr txBox="1"/>
          <p:nvPr/>
        </p:nvSpPr>
        <p:spPr>
          <a:xfrm>
            <a:off x="1593432" y="3167539"/>
            <a:ext cx="30623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sz="1000" dirty="0">
                <a:solidFill>
                  <a:schemeClr val="bg1"/>
                </a:solidFill>
              </a:rPr>
              <a:t>(Maybe there will be slider if I get how to do it )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CA857EA-510E-7224-7A2F-78E48E26BAC7}"/>
              </a:ext>
            </a:extLst>
          </p:cNvPr>
          <p:cNvSpPr txBox="1"/>
          <p:nvPr/>
        </p:nvSpPr>
        <p:spPr>
          <a:xfrm>
            <a:off x="7726680" y="298133"/>
            <a:ext cx="1874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v-LV" dirty="0"/>
              <a:t>What we do</a:t>
            </a:r>
          </a:p>
          <a:p>
            <a:pPr algn="ctr"/>
            <a:r>
              <a:rPr lang="lv-LV" dirty="0"/>
              <a:t>OUR WORK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9FEB9FF-BD2E-B3FB-025F-E336AE57964A}"/>
              </a:ext>
            </a:extLst>
          </p:cNvPr>
          <p:cNvSpPr txBox="1"/>
          <p:nvPr/>
        </p:nvSpPr>
        <p:spPr>
          <a:xfrm>
            <a:off x="6496050" y="1104155"/>
            <a:ext cx="433578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v-LV" sz="1050" dirty="0"/>
              <a:t>Any text... Any text...Any text...Any text...Any text...Any text...Any text...Any text...</a:t>
            </a:r>
            <a:endParaRPr lang="en-US" sz="1050" dirty="0"/>
          </a:p>
          <a:p>
            <a:endParaRPr lang="en-US" sz="105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9EE1CA3-90B7-9A87-784F-2AAEFDB9EC30}"/>
              </a:ext>
            </a:extLst>
          </p:cNvPr>
          <p:cNvSpPr/>
          <p:nvPr/>
        </p:nvSpPr>
        <p:spPr>
          <a:xfrm>
            <a:off x="6220042" y="1681236"/>
            <a:ext cx="1367790" cy="8153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v-LV" dirty="0"/>
              <a:t>picture</a:t>
            </a:r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D8DE543-38EB-E8A7-50A9-52E5819E4C6E}"/>
              </a:ext>
            </a:extLst>
          </p:cNvPr>
          <p:cNvSpPr/>
          <p:nvPr/>
        </p:nvSpPr>
        <p:spPr>
          <a:xfrm>
            <a:off x="6220042" y="2496576"/>
            <a:ext cx="1367790" cy="8153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v-LV" dirty="0"/>
              <a:t>picture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307A94F-0D18-46C0-DE92-4B1BE6398EEE}"/>
              </a:ext>
            </a:extLst>
          </p:cNvPr>
          <p:cNvSpPr txBox="1"/>
          <p:nvPr/>
        </p:nvSpPr>
        <p:spPr>
          <a:xfrm>
            <a:off x="1790420" y="3731242"/>
            <a:ext cx="2353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v-LV" dirty="0"/>
              <a:t>REVIEWS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1699502-E1AF-6866-814E-70B3B6903735}"/>
              </a:ext>
            </a:extLst>
          </p:cNvPr>
          <p:cNvSpPr/>
          <p:nvPr/>
        </p:nvSpPr>
        <p:spPr>
          <a:xfrm>
            <a:off x="736600" y="4755451"/>
            <a:ext cx="1167674" cy="49587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v-LV" dirty="0"/>
              <a:t>PICTURE</a:t>
            </a:r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17CCEFE-740A-24CB-668A-C66965E900FA}"/>
              </a:ext>
            </a:extLst>
          </p:cNvPr>
          <p:cNvSpPr/>
          <p:nvPr/>
        </p:nvSpPr>
        <p:spPr>
          <a:xfrm>
            <a:off x="3170349" y="4755451"/>
            <a:ext cx="1167674" cy="49587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v-LV" dirty="0"/>
              <a:t>PICTURE</a:t>
            </a:r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76F43BA-2525-B2C7-84F2-EE6D5935EB04}"/>
              </a:ext>
            </a:extLst>
          </p:cNvPr>
          <p:cNvSpPr/>
          <p:nvPr/>
        </p:nvSpPr>
        <p:spPr>
          <a:xfrm>
            <a:off x="736600" y="5576014"/>
            <a:ext cx="1167674" cy="49587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v-LV" dirty="0"/>
              <a:t>PICTURE</a:t>
            </a:r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F2E383C-1827-4395-90DD-8EA151B4069F}"/>
              </a:ext>
            </a:extLst>
          </p:cNvPr>
          <p:cNvSpPr/>
          <p:nvPr/>
        </p:nvSpPr>
        <p:spPr>
          <a:xfrm>
            <a:off x="3170349" y="5576014"/>
            <a:ext cx="1167674" cy="49587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v-LV" dirty="0"/>
              <a:t>PICTURE</a:t>
            </a:r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2EB7DC3-37C2-8EAF-0FF9-8AF95B2D0371}"/>
              </a:ext>
            </a:extLst>
          </p:cNvPr>
          <p:cNvSpPr txBox="1"/>
          <p:nvPr/>
        </p:nvSpPr>
        <p:spPr>
          <a:xfrm>
            <a:off x="7664659" y="3731242"/>
            <a:ext cx="1874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v-LV" dirty="0"/>
              <a:t>BLOG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EC680B5-CB86-2FD8-326F-A5446D183724}"/>
              </a:ext>
            </a:extLst>
          </p:cNvPr>
          <p:cNvSpPr/>
          <p:nvPr/>
        </p:nvSpPr>
        <p:spPr>
          <a:xfrm>
            <a:off x="452901" y="190683"/>
            <a:ext cx="5011838" cy="32524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0572E1-BA66-C0AA-4091-1CDD250C580A}"/>
              </a:ext>
            </a:extLst>
          </p:cNvPr>
          <p:cNvSpPr txBox="1"/>
          <p:nvPr/>
        </p:nvSpPr>
        <p:spPr>
          <a:xfrm>
            <a:off x="2083581" y="312302"/>
            <a:ext cx="1874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v-LV" dirty="0"/>
              <a:t>Who we are</a:t>
            </a:r>
          </a:p>
          <a:p>
            <a:pPr algn="ctr"/>
            <a:r>
              <a:rPr lang="lv-LV" dirty="0"/>
              <a:t>MEET OUR TEAM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215BF8-3C72-0CED-442B-A43660CE32A2}"/>
              </a:ext>
            </a:extLst>
          </p:cNvPr>
          <p:cNvSpPr txBox="1"/>
          <p:nvPr/>
        </p:nvSpPr>
        <p:spPr>
          <a:xfrm>
            <a:off x="852951" y="1118324"/>
            <a:ext cx="433578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v-LV" sz="1050" dirty="0"/>
              <a:t>Any text... Any text...Any text...Any text...Any text...Any text...Any text...Any text...</a:t>
            </a:r>
            <a:endParaRPr lang="en-US" sz="1050" dirty="0"/>
          </a:p>
          <a:p>
            <a:endParaRPr lang="en-US" sz="105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4633B2-D714-6459-C3AC-88802A3CA156}"/>
              </a:ext>
            </a:extLst>
          </p:cNvPr>
          <p:cNvSpPr/>
          <p:nvPr/>
        </p:nvSpPr>
        <p:spPr>
          <a:xfrm>
            <a:off x="590071" y="1748977"/>
            <a:ext cx="1507058" cy="15468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v-LV" dirty="0"/>
              <a:t>picture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3393200-56A7-BF80-ACC8-D6127E98DDA2}"/>
              </a:ext>
            </a:extLst>
          </p:cNvPr>
          <p:cNvSpPr/>
          <p:nvPr/>
        </p:nvSpPr>
        <p:spPr>
          <a:xfrm>
            <a:off x="2180583" y="1748977"/>
            <a:ext cx="1507058" cy="15468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v-LV" dirty="0"/>
              <a:t>picture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1FDFE0E-C89D-4E79-D8AA-9E8C2900DB17}"/>
              </a:ext>
            </a:extLst>
          </p:cNvPr>
          <p:cNvSpPr/>
          <p:nvPr/>
        </p:nvSpPr>
        <p:spPr>
          <a:xfrm>
            <a:off x="3771095" y="1748977"/>
            <a:ext cx="1507058" cy="15468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v-LV" dirty="0"/>
              <a:t>picture</a:t>
            </a:r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F4CBAB4-005E-6577-07D0-6DFDCC07150E}"/>
              </a:ext>
            </a:extLst>
          </p:cNvPr>
          <p:cNvSpPr/>
          <p:nvPr/>
        </p:nvSpPr>
        <p:spPr>
          <a:xfrm>
            <a:off x="9615868" y="1657985"/>
            <a:ext cx="1367790" cy="8153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v-LV" dirty="0"/>
              <a:t>picture</a:t>
            </a:r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2AA407F-3F80-887C-F6BE-D21283CE4558}"/>
              </a:ext>
            </a:extLst>
          </p:cNvPr>
          <p:cNvSpPr/>
          <p:nvPr/>
        </p:nvSpPr>
        <p:spPr>
          <a:xfrm>
            <a:off x="9615868" y="2473325"/>
            <a:ext cx="1367790" cy="8153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v-LV" dirty="0"/>
              <a:t>picture</a:t>
            </a:r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EB0D9A0-6777-FCE6-240E-36409584B8A8}"/>
              </a:ext>
            </a:extLst>
          </p:cNvPr>
          <p:cNvSpPr/>
          <p:nvPr/>
        </p:nvSpPr>
        <p:spPr>
          <a:xfrm>
            <a:off x="7756346" y="1695405"/>
            <a:ext cx="1656422" cy="1600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v-LV" dirty="0"/>
              <a:t>picture</a:t>
            </a:r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9079010-C03F-E990-D04F-456D65672709}"/>
              </a:ext>
            </a:extLst>
          </p:cNvPr>
          <p:cNvSpPr txBox="1"/>
          <p:nvPr/>
        </p:nvSpPr>
        <p:spPr>
          <a:xfrm>
            <a:off x="2152099" y="4818721"/>
            <a:ext cx="663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dirty="0"/>
              <a:t>TEXT</a:t>
            </a:r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0AB03AD-B147-DA2C-DD78-70FF5331AF54}"/>
              </a:ext>
            </a:extLst>
          </p:cNvPr>
          <p:cNvSpPr txBox="1"/>
          <p:nvPr/>
        </p:nvSpPr>
        <p:spPr>
          <a:xfrm>
            <a:off x="2146424" y="5613482"/>
            <a:ext cx="663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dirty="0"/>
              <a:t>TEXT</a:t>
            </a:r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ACE2808-5A03-E7D6-5ABF-02E4160B7CDE}"/>
              </a:ext>
            </a:extLst>
          </p:cNvPr>
          <p:cNvSpPr txBox="1"/>
          <p:nvPr/>
        </p:nvSpPr>
        <p:spPr>
          <a:xfrm>
            <a:off x="4604936" y="4815364"/>
            <a:ext cx="663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dirty="0"/>
              <a:t>TEXT</a:t>
            </a:r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387DFF7-8D33-DBDF-ABB7-A09CCF77108F}"/>
              </a:ext>
            </a:extLst>
          </p:cNvPr>
          <p:cNvSpPr txBox="1"/>
          <p:nvPr/>
        </p:nvSpPr>
        <p:spPr>
          <a:xfrm>
            <a:off x="4538741" y="5688618"/>
            <a:ext cx="663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dirty="0"/>
              <a:t>TEXT</a:t>
            </a:r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9F94282-92D8-9AC6-C16D-9603BBE1B255}"/>
              </a:ext>
            </a:extLst>
          </p:cNvPr>
          <p:cNvSpPr/>
          <p:nvPr/>
        </p:nvSpPr>
        <p:spPr>
          <a:xfrm>
            <a:off x="6257185" y="4403350"/>
            <a:ext cx="1507058" cy="15468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v-LV" dirty="0"/>
              <a:t>picture</a:t>
            </a:r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C289FE6-64F6-8586-D480-6DA5F1962B02}"/>
              </a:ext>
            </a:extLst>
          </p:cNvPr>
          <p:cNvSpPr/>
          <p:nvPr/>
        </p:nvSpPr>
        <p:spPr>
          <a:xfrm>
            <a:off x="7847697" y="4403350"/>
            <a:ext cx="1507058" cy="15468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v-LV" dirty="0"/>
              <a:t>picture</a:t>
            </a:r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6608792-471A-FB30-B25D-7B96ECE675AD}"/>
              </a:ext>
            </a:extLst>
          </p:cNvPr>
          <p:cNvSpPr/>
          <p:nvPr/>
        </p:nvSpPr>
        <p:spPr>
          <a:xfrm>
            <a:off x="9438209" y="4403350"/>
            <a:ext cx="1507058" cy="15468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v-LV" dirty="0"/>
              <a:t>picture</a:t>
            </a:r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0D16AA3-CCE2-B1F9-5575-8EBC9547A5B2}"/>
              </a:ext>
            </a:extLst>
          </p:cNvPr>
          <p:cNvSpPr txBox="1"/>
          <p:nvPr/>
        </p:nvSpPr>
        <p:spPr>
          <a:xfrm>
            <a:off x="6625862" y="6139589"/>
            <a:ext cx="3709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dirty="0"/>
              <a:t>TEXT</a:t>
            </a:r>
            <a:endParaRPr 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2023AC2-DA17-ED6C-20C9-3E1ADC252112}"/>
              </a:ext>
            </a:extLst>
          </p:cNvPr>
          <p:cNvSpPr txBox="1"/>
          <p:nvPr/>
        </p:nvSpPr>
        <p:spPr>
          <a:xfrm>
            <a:off x="8215176" y="6139589"/>
            <a:ext cx="3709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dirty="0"/>
              <a:t>TEXT</a:t>
            </a:r>
            <a:endParaRPr 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DF0962A-050E-B1CC-0B57-452599C36B5B}"/>
              </a:ext>
            </a:extLst>
          </p:cNvPr>
          <p:cNvSpPr txBox="1"/>
          <p:nvPr/>
        </p:nvSpPr>
        <p:spPr>
          <a:xfrm>
            <a:off x="9884173" y="6105631"/>
            <a:ext cx="3709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dirty="0"/>
              <a:t>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033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242</Words>
  <Application>Microsoft Office PowerPoint</Application>
  <PresentationFormat>Widescreen</PresentationFormat>
  <Paragraphs>58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Agency FB</vt:lpstr>
      <vt:lpstr>Arial</vt:lpstr>
      <vt:lpstr>Calibri</vt:lpstr>
      <vt:lpstr>Calibri Light</vt:lpstr>
      <vt:lpstr>Office Theme</vt:lpstr>
      <vt:lpstr>MisteryWood (Furniture webside)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MisteryWood (Furniture webside)</dc:title>
  <dc:creator>Frolovs, Pavels</dc:creator>
  <cp:lastModifiedBy>Frolovs, Pavels</cp:lastModifiedBy>
  <cp:revision>1</cp:revision>
  <dcterms:created xsi:type="dcterms:W3CDTF">2022-09-24T10:06:14Z</dcterms:created>
  <dcterms:modified xsi:type="dcterms:W3CDTF">2022-09-24T10:34:48Z</dcterms:modified>
</cp:coreProperties>
</file>