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74" r:id="rId2"/>
    <p:sldId id="257" r:id="rId3"/>
    <p:sldId id="259" r:id="rId4"/>
    <p:sldId id="270" r:id="rId5"/>
    <p:sldId id="268" r:id="rId6"/>
    <p:sldId id="272" r:id="rId7"/>
    <p:sldId id="269" r:id="rId8"/>
    <p:sldId id="271" r:id="rId9"/>
    <p:sldId id="266" r:id="rId10"/>
    <p:sldId id="27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11676DF-BE08-4A4E-A83A-EEB8CC069014}">
          <p14:sldIdLst>
            <p14:sldId id="274"/>
            <p14:sldId id="257"/>
          </p14:sldIdLst>
        </p14:section>
        <p14:section name="Общее описание игры" id="{E9E09F14-70BB-4F9D-8F51-A10B0256149E}">
          <p14:sldIdLst>
            <p14:sldId id="259"/>
          </p14:sldIdLst>
        </p14:section>
        <p14:section name="Описание механик игры" id="{73216DCD-C62C-4E1B-974B-26728850F61A}">
          <p14:sldIdLst>
            <p14:sldId id="270"/>
          </p14:sldIdLst>
        </p14:section>
        <p14:section name="Визуальные референсы" id="{4E59994B-ECA8-45A6-878C-924F21FB6B42}">
          <p14:sldIdLst>
            <p14:sldId id="268"/>
          </p14:sldIdLst>
        </p14:section>
        <p14:section name="Примеры других игр, на которые будет похожа ваша игра" id="{8A4095F7-6848-4E9E-A2C6-7E7EA11325E0}">
          <p14:sldIdLst>
            <p14:sldId id="272"/>
            <p14:sldId id="269"/>
            <p14:sldId id="271"/>
          </p14:sldIdLst>
        </p14:section>
        <p14:section name="Преимущества, или почему игрок должен играть именно в вашу игру" id="{7C4212EB-08FD-4478-9E80-7A2CB61A792A}">
          <p14:sldIdLst>
            <p14:sldId id="26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авел Пашенцнв" initials="ПП" lastIdx="1" clrIdx="0">
    <p:extLst>
      <p:ext uri="{19B8F6BF-5375-455C-9EA6-DF929625EA0E}">
        <p15:presenceInfo xmlns:p15="http://schemas.microsoft.com/office/powerpoint/2012/main" userId="aea89583fdbc0c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9CC6D-3EFA-43AE-91D2-17F60B9BC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6E9410-2E8A-4CEB-8F80-11E0853EB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CD106-8080-4E37-B491-F0697928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E9C9D-E2D4-4AEF-A948-81705B3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9B79EB-B32C-428F-9E11-70269F25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3CA44-4AC1-4152-A045-B7605B4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EEB261-4245-4360-B44C-3F9CA8634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10EFE-82A3-451C-BE3E-02F67A11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F9E84-6B86-4C80-A204-E18C304F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779A9-EEBD-41D6-B79D-5C78A248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FA46D6-CC19-4719-921A-85EF6B226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8C73A9-2A30-4B2B-B83B-0249C921F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A22CA-4FAC-4662-9E31-14478427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AC47E-EAFF-4514-A430-15DF2A5A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3AB40-CFAE-4B23-82CC-A047ABAF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2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7C78A-9E1D-4866-B6FD-A7C7426D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CFB12-23A9-4FDE-814C-01EF3FC7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142F3-C844-44A5-9233-6D1F49BA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A48F8-FF75-4A89-8043-2C85D020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F17B11-7E4D-428A-8A2C-CC3920C6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46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4FB29-2A56-4727-B084-49B6D753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24B58-60D1-4B65-840A-1E538C88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AF4DB-6F69-4065-97BA-EB256BB4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DC183-4F74-4B33-9DE5-88F5F6ED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0BBB6B-8E83-4155-B4DC-60FAAE9C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63CA-9D77-4632-8498-3C74E1A9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37D65-61AD-448A-9E42-0C33A4322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35D2DC-5F55-4065-96C5-ABB80D4DA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9CF35E-FD2C-4C52-AB97-838EFDB3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C1819A-DEB2-4687-ADA5-BCACB7F6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2E78AB-D556-4670-9E41-ECB05DA0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84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5527-DC19-4F2B-A74E-CE30339F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B618F-B61F-4FA0-9A0F-720719BE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19E878-8C46-4FEC-9774-07856981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B7226B-35D7-40D7-BECB-A989E4E8E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FA2F66-51F1-4AF6-BA6A-105AA94A9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B4EFD7-9868-4A0E-B7A0-6ABC0E20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F757ED-EFAD-4B62-84E2-C1139908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918F8D-DF89-4784-878B-1B2EFCAF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1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46D61-5FC8-44C3-ACB6-3A987822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D11596-1012-4964-BCB1-8DFCAFEA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8170E5-8F8B-48F1-8EC9-80469B74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772750-DE0E-4E0F-9D0D-8F7F56B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91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35DCE0-5D3D-48C9-868F-B8AD71C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6BF667-ED2C-46BC-9150-B45095B4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F59932-6BCE-4209-8A5E-FC96EF36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7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4601B-AEAB-4100-A9A5-273C11BC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0E69F-AD1D-40EC-B7C3-C516FE735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6BF46C-BBB7-4145-BC49-071A18962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81F50-56A4-4B0E-B12C-139BAE3E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08ABB-5DE9-4EF2-8584-6841280C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2D8EBB-FB54-4AFB-94CC-A610160A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21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052E0-9529-4CBC-B1C8-FDD7475E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B3D1D0-0F72-461F-96DD-8B985C9AC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6B4E1B-BDCE-4780-B0CF-218B47472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9AFAE7-B29E-4B99-8E57-32B176CC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8454A3-8C79-4C2C-BFBA-42FA72FC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4496C-E37F-42D5-ADA8-780AFFA5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C741-21B6-4363-81A6-6016A55B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0579B1-CCC4-45C8-904B-C3C2CF79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7BE78-5D0E-461E-8073-4777BA7BD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74EE-89FB-4A85-98EA-B41E4DB710D4}" type="datetimeFigureOut">
              <a:rPr lang="ru-RU" smtClean="0"/>
              <a:pPr/>
              <a:t>13.07.2020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E9EFC-DDE8-41FE-8D13-982F608F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B15C2-AD26-4064-9CE3-699950585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hazkerindii22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slide" Target="slide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6.jpeg"/><Relationship Id="rId4" Type="http://schemas.openxmlformats.org/officeDocument/2006/relationships/slide" Target="slide6.xml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cdcom.homeapp.refridgerator" TargetMode="External"/><Relationship Id="rId11" Type="http://schemas.openxmlformats.org/officeDocument/2006/relationships/image" Target="../media/image13.jpg"/><Relationship Id="rId5" Type="http://schemas.openxmlformats.org/officeDocument/2006/relationships/image" Target="../media/image6.jpeg"/><Relationship Id="rId10" Type="http://schemas.openxmlformats.org/officeDocument/2006/relationships/image" Target="../media/image12.jpeg"/><Relationship Id="rId4" Type="http://schemas.openxmlformats.org/officeDocument/2006/relationships/slide" Target="slide7.xml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halfbrick.fruitninjafree" TargetMode="External"/><Relationship Id="rId5" Type="http://schemas.openxmlformats.org/officeDocument/2006/relationships/image" Target="../media/image6.jpeg"/><Relationship Id="rId10" Type="http://schemas.openxmlformats.org/officeDocument/2006/relationships/image" Target="../media/image15.jpeg"/><Relationship Id="rId4" Type="http://schemas.openxmlformats.org/officeDocument/2006/relationships/slide" Target="slide8.xml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hyperlink" Target="https://play.google.com/store/apps/details?id=com.twodfunclub.fridge.repair.shop" TargetMode="External"/><Relationship Id="rId2" Type="http://schemas.openxmlformats.org/officeDocument/2006/relationships/hyperlink" Target="http://&#1089;&#1072;&#1087;&#1105;&#1088;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slide" Target="slide9.xml"/><Relationship Id="rId10" Type="http://schemas.openxmlformats.org/officeDocument/2006/relationships/image" Target="../media/image16.jpeg"/><Relationship Id="rId4" Type="http://schemas.openxmlformats.org/officeDocument/2006/relationships/image" Target="../media/image7.jpe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jpeg"/><Relationship Id="rId7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7.jpe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60E5EB-DB73-4CA7-B80D-C3A239C45DC6}"/>
              </a:ext>
            </a:extLst>
          </p:cNvPr>
          <p:cNvSpPr/>
          <p:nvPr/>
        </p:nvSpPr>
        <p:spPr>
          <a:xfrm>
            <a:off x="1471613" y="312945"/>
            <a:ext cx="9244012" cy="19077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>
                <a:latin typeface="Franklin Gothic Demi Cond" panose="020B0706030402020204" pitchFamily="34" charset="0"/>
              </a:rPr>
              <a:t>Курсовая работа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5F03D4-29C9-4467-B02F-CDDAEF57840A}"/>
              </a:ext>
            </a:extLst>
          </p:cNvPr>
          <p:cNvSpPr/>
          <p:nvPr/>
        </p:nvSpPr>
        <p:spPr>
          <a:xfrm>
            <a:off x="4129088" y="4637313"/>
            <a:ext cx="3714750" cy="19077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>
                <a:latin typeface="Franklin Gothic Demi Cond" panose="020B0706030402020204" pitchFamily="34" charset="0"/>
              </a:rPr>
              <a:t>Пашенцев</a:t>
            </a:r>
            <a:r>
              <a:rPr lang="ru-RU" sz="3600" dirty="0">
                <a:latin typeface="Franklin Gothic Demi Cond" panose="020B0706030402020204" pitchFamily="34" charset="0"/>
              </a:rPr>
              <a:t> Павел «ЛИТ» 1533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Контакты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BDA529E-D5B0-4788-99C4-B3F04D265461}"/>
              </a:ext>
            </a:extLst>
          </p:cNvPr>
          <p:cNvSpPr/>
          <p:nvPr/>
        </p:nvSpPr>
        <p:spPr>
          <a:xfrm>
            <a:off x="1194443" y="1825626"/>
            <a:ext cx="4546600" cy="363401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Franklin Gothic Book"/>
              </a:rPr>
              <a:t>VK: </a:t>
            </a:r>
            <a:r>
              <a:rPr lang="en-US" dirty="0">
                <a:solidFill>
                  <a:schemeClr val="bg1"/>
                </a:solidFill>
                <a:latin typeface="Franklin Gothic Book"/>
                <a:hlinkClick r:id="rId3"/>
              </a:rPr>
              <a:t>https://vk.com/hazkerindii228</a:t>
            </a:r>
            <a:endParaRPr lang="en-US" dirty="0">
              <a:solidFill>
                <a:schemeClr val="bg1"/>
              </a:solidFill>
              <a:latin typeface="Franklin Gothic Book"/>
            </a:endParaRPr>
          </a:p>
          <a:p>
            <a:r>
              <a:rPr lang="en-US" dirty="0">
                <a:solidFill>
                  <a:schemeClr val="bg1"/>
                </a:solidFill>
                <a:latin typeface="Franklin Gothic Book"/>
              </a:rPr>
              <a:t>Telegram: @hazkerindii228</a:t>
            </a:r>
          </a:p>
          <a:p>
            <a:r>
              <a:rPr lang="ru-RU" dirty="0">
                <a:solidFill>
                  <a:schemeClr val="bg1"/>
                </a:solidFill>
                <a:latin typeface="Franklin Gothic Book"/>
              </a:rPr>
              <a:t>Почта</a:t>
            </a:r>
            <a:r>
              <a:rPr lang="en-US" dirty="0">
                <a:solidFill>
                  <a:schemeClr val="bg1"/>
                </a:solidFill>
                <a:latin typeface="Franklin Gothic Book"/>
              </a:rPr>
              <a:t>:</a:t>
            </a:r>
            <a:r>
              <a:rPr lang="ru-RU" dirty="0">
                <a:solidFill>
                  <a:schemeClr val="bg1"/>
                </a:solidFill>
                <a:latin typeface="Franklin Gothic Book"/>
              </a:rPr>
              <a:t> </a:t>
            </a:r>
            <a:r>
              <a:rPr lang="en-US" dirty="0">
                <a:solidFill>
                  <a:schemeClr val="bg1"/>
                </a:solidFill>
                <a:latin typeface="Franklin Gothic Book"/>
              </a:rPr>
              <a:t>pashentsev.1@gmail.com</a:t>
            </a:r>
            <a:endParaRPr lang="ru-RU" dirty="0">
              <a:solidFill>
                <a:schemeClr val="bg1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76849183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Меню</a:t>
            </a:r>
          </a:p>
        </p:txBody>
      </p:sp>
      <p:pic>
        <p:nvPicPr>
          <p:cNvPr id="6146" name="Picture 2" descr="monitor displaying index.html codes">
            <a:extLst>
              <a:ext uri="{FF2B5EF4-FFF2-40B4-BE49-F238E27FC236}">
                <a16:creationId xmlns:a16="http://schemas.microsoft.com/office/drawing/2014/main" id="{C2A03B47-B4B1-4C4C-9B7B-A08C7D6A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r="5211"/>
          <a:stretch/>
        </p:blipFill>
        <p:spPr bwMode="auto">
          <a:xfrm>
            <a:off x="6450959" y="1825625"/>
            <a:ext cx="4835610" cy="363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B02438-004A-45D7-8ECF-F47E06375926}"/>
              </a:ext>
            </a:extLst>
          </p:cNvPr>
          <p:cNvSpPr/>
          <p:nvPr/>
        </p:nvSpPr>
        <p:spPr>
          <a:xfrm>
            <a:off x="1194443" y="1825625"/>
            <a:ext cx="4546600" cy="36340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Franklin Gothic Demi Cond" panose="020B0706030402020204" pitchFamily="34" charset="0"/>
                <a:hlinkClick r:id="rId3" action="ppaction://hlinksldjump"/>
              </a:rPr>
              <a:t>1</a:t>
            </a:r>
            <a:r>
              <a:rPr lang="en-US" dirty="0">
                <a:latin typeface="Franklin Gothic Demi Cond" panose="020B0706030402020204" pitchFamily="34" charset="0"/>
                <a:hlinkClick r:id="rId3" action="ppaction://hlinksldjump"/>
              </a:rPr>
              <a:t>.</a:t>
            </a:r>
            <a:r>
              <a:rPr lang="ru-RU" dirty="0">
                <a:latin typeface="Franklin Gothic Demi Cond" panose="020B0706030402020204" pitchFamily="34" charset="0"/>
                <a:hlinkClick r:id="rId3" action="ppaction://hlinksldjump"/>
              </a:rPr>
              <a:t> Общее описание игры </a:t>
            </a:r>
            <a:endParaRPr lang="ru-RU" dirty="0">
              <a:latin typeface="Franklin Gothic Demi Cond" panose="020B0706030402020204" pitchFamily="34" charset="0"/>
            </a:endParaRPr>
          </a:p>
          <a:p>
            <a:r>
              <a:rPr lang="ru-RU" dirty="0">
                <a:latin typeface="Franklin Gothic Demi Cond" panose="020B0706030402020204" pitchFamily="34" charset="0"/>
                <a:hlinkClick r:id="rId4" action="ppaction://hlinksldjump"/>
              </a:rPr>
              <a:t>2</a:t>
            </a:r>
            <a:r>
              <a:rPr lang="en-US" dirty="0">
                <a:latin typeface="Franklin Gothic Demi Cond" panose="020B0706030402020204" pitchFamily="34" charset="0"/>
                <a:hlinkClick r:id="rId4" action="ppaction://hlinksldjump"/>
              </a:rPr>
              <a:t>. </a:t>
            </a:r>
            <a:r>
              <a:rPr lang="ru-RU" dirty="0">
                <a:latin typeface="Franklin Gothic Demi Cond" panose="020B0706030402020204" pitchFamily="34" charset="0"/>
                <a:hlinkClick r:id="rId4" action="ppaction://hlinksldjump"/>
              </a:rPr>
              <a:t>Описание механик игры</a:t>
            </a:r>
            <a:endParaRPr lang="ru-RU" dirty="0">
              <a:latin typeface="Franklin Gothic Demi Cond" panose="020B0706030402020204" pitchFamily="34" charset="0"/>
            </a:endParaRPr>
          </a:p>
          <a:p>
            <a:r>
              <a:rPr lang="ru-RU" dirty="0">
                <a:latin typeface="Franklin Gothic Demi Cond" panose="020B0706030402020204" pitchFamily="34" charset="0"/>
                <a:hlinkClick r:id="rId5" action="ppaction://hlinksldjump"/>
              </a:rPr>
              <a:t>3</a:t>
            </a:r>
            <a:r>
              <a:rPr lang="en-US" dirty="0">
                <a:latin typeface="Franklin Gothic Demi Cond" panose="020B0706030402020204" pitchFamily="34" charset="0"/>
                <a:hlinkClick r:id="rId5" action="ppaction://hlinksldjump"/>
              </a:rPr>
              <a:t>.</a:t>
            </a:r>
            <a:r>
              <a:rPr lang="ru-RU" dirty="0">
                <a:latin typeface="Franklin Gothic Demi Cond" panose="020B0706030402020204" pitchFamily="34" charset="0"/>
                <a:hlinkClick r:id="rId5" action="ppaction://hlinksldjump"/>
              </a:rPr>
              <a:t> Визуальные </a:t>
            </a:r>
            <a:r>
              <a:rPr lang="ru-RU" dirty="0" err="1">
                <a:latin typeface="Franklin Gothic Demi Cond" panose="020B0706030402020204" pitchFamily="34" charset="0"/>
                <a:hlinkClick r:id="rId5" action="ppaction://hlinksldjump"/>
              </a:rPr>
              <a:t>референсы</a:t>
            </a:r>
            <a:endParaRPr lang="ru-RU" dirty="0">
              <a:latin typeface="Franklin Gothic Demi Cond" panose="020B0706030402020204" pitchFamily="34" charset="0"/>
            </a:endParaRPr>
          </a:p>
          <a:p>
            <a:r>
              <a:rPr lang="ru-RU" dirty="0">
                <a:latin typeface="Franklin Gothic Demi Cond" panose="020B0706030402020204" pitchFamily="34" charset="0"/>
                <a:hlinkClick r:id="rId6" action="ppaction://hlinksldjump"/>
              </a:rPr>
              <a:t>4</a:t>
            </a:r>
            <a:r>
              <a:rPr lang="en-US" dirty="0">
                <a:latin typeface="Franklin Gothic Demi Cond" panose="020B0706030402020204" pitchFamily="34" charset="0"/>
                <a:hlinkClick r:id="rId6" action="ppaction://hlinksldjump"/>
              </a:rPr>
              <a:t>.</a:t>
            </a:r>
            <a:r>
              <a:rPr lang="ru-RU" dirty="0">
                <a:latin typeface="Franklin Gothic Demi Cond" panose="020B0706030402020204" pitchFamily="34" charset="0"/>
                <a:hlinkClick r:id="rId6" action="ppaction://hlinksldjump"/>
              </a:rPr>
              <a:t> Примеры других игр</a:t>
            </a:r>
            <a:endParaRPr lang="ru-RU" dirty="0">
              <a:latin typeface="Franklin Gothic Demi Cond" panose="020B0706030402020204" pitchFamily="34" charset="0"/>
            </a:endParaRPr>
          </a:p>
          <a:p>
            <a:r>
              <a:rPr lang="ru-RU" dirty="0">
                <a:latin typeface="Franklin Gothic Demi Cond" panose="020B0706030402020204" pitchFamily="34" charset="0"/>
                <a:hlinkClick r:id="rId7" action="ppaction://hlinksldjump"/>
              </a:rPr>
              <a:t>5</a:t>
            </a:r>
            <a:r>
              <a:rPr lang="en-US" dirty="0">
                <a:latin typeface="Franklin Gothic Demi Cond" panose="020B0706030402020204" pitchFamily="34" charset="0"/>
                <a:hlinkClick r:id="rId7" action="ppaction://hlinksldjump"/>
              </a:rPr>
              <a:t>.</a:t>
            </a:r>
            <a:r>
              <a:rPr lang="ru-RU" dirty="0">
                <a:latin typeface="Franklin Gothic Demi Cond" panose="020B0706030402020204" pitchFamily="34" charset="0"/>
                <a:hlinkClick r:id="rId7" action="ppaction://hlinksldjump"/>
              </a:rPr>
              <a:t>  Преимущества игры</a:t>
            </a:r>
            <a:endParaRPr lang="ru-RU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1367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ballpoint pen on white notebook">
            <a:extLst>
              <a:ext uri="{FF2B5EF4-FFF2-40B4-BE49-F238E27FC236}">
                <a16:creationId xmlns:a16="http://schemas.microsoft.com/office/drawing/2014/main" id="{9E7C81ED-6CBC-43AF-8F18-DEA99016D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r="5431"/>
          <a:stretch/>
        </p:blipFill>
        <p:spPr bwMode="auto">
          <a:xfrm>
            <a:off x="6450956" y="1825624"/>
            <a:ext cx="4835610" cy="36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699" y="355863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Общее описание игры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8F2D1B-E9E9-42D8-8627-FC8F3156CA6F}"/>
              </a:ext>
            </a:extLst>
          </p:cNvPr>
          <p:cNvSpPr/>
          <p:nvPr/>
        </p:nvSpPr>
        <p:spPr>
          <a:xfrm>
            <a:off x="1194443" y="1825625"/>
            <a:ext cx="4546600" cy="36340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Franklin Gothic Book" panose="020B0503020102020204" pitchFamily="34" charset="0"/>
              </a:rPr>
              <a:t>Часто при выключении электричества холодильники начинают размораживаться. При размораживании продукты начинают быстро портиться, что приводит к выбросу продуктов.</a:t>
            </a:r>
          </a:p>
        </p:txBody>
      </p:sp>
      <p:pic>
        <p:nvPicPr>
          <p:cNvPr id="2050" name="Picture 2" descr="Minesweeper icon">
            <a:hlinkClick r:id="rId3" action="ppaction://hlinksldjump"/>
            <a:extLst>
              <a:ext uri="{FF2B5EF4-FFF2-40B4-BE49-F238E27FC236}">
                <a16:creationId xmlns:a16="http://schemas.microsoft.com/office/drawing/2014/main" id="{D8A0EE50-C4D4-4A2A-B1FD-AF42C479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ÐÐ°ÑÑÐ¸Ð½ÐºÐ¸ Ð¿Ð¾ Ð·Ð°Ð¿ÑÐ¾ÑÑ buttons minesweeper flag icon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13708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Описание механик игры</a:t>
            </a:r>
          </a:p>
        </p:txBody>
      </p:sp>
      <p:pic>
        <p:nvPicPr>
          <p:cNvPr id="7" name="Picture 2" descr="ÐÐ°ÑÑÐ¸Ð½ÐºÐ¸ Ð¿Ð¾ Ð·Ð°Ð¿ÑÐ¾ÑÑ buttons minesweeper flag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8" name="Picture 2" descr="ÐÐ°ÑÑÐ¸Ð½ÐºÐ¸ Ð¿Ð¾ Ð·Ð°Ð¿ÑÐ¾ÑÑ buttons minesweeper flag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29656F-8C30-43E9-9A93-E48CD935424A}"/>
              </a:ext>
            </a:extLst>
          </p:cNvPr>
          <p:cNvSpPr/>
          <p:nvPr/>
        </p:nvSpPr>
        <p:spPr>
          <a:xfrm>
            <a:off x="1194443" y="1825625"/>
            <a:ext cx="4546600" cy="36340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Book" panose="020B0503020102020204" pitchFamily="34" charset="0"/>
              </a:rPr>
              <a:t>“Timing”</a:t>
            </a:r>
            <a:r>
              <a:rPr lang="ru-RU" dirty="0">
                <a:latin typeface="Franklin Gothic Book" panose="020B0503020102020204" pitchFamily="34" charset="0"/>
              </a:rPr>
              <a:t> механика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Book" panose="020B0503020102020204" pitchFamily="34" charset="0"/>
              </a:rPr>
              <a:t>“Tiding ” (</a:t>
            </a:r>
            <a:r>
              <a:rPr lang="ru-RU" dirty="0">
                <a:latin typeface="Franklin Gothic Book" panose="020B0503020102020204" pitchFamily="34" charset="0"/>
              </a:rPr>
              <a:t>выбрасывание мусора</a:t>
            </a:r>
            <a:r>
              <a:rPr lang="en-US" dirty="0">
                <a:latin typeface="Franklin Gothic Book" panose="020B05030201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Механика внутреннего магазина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Механика </a:t>
            </a:r>
            <a:r>
              <a:rPr lang="ru-RU" dirty="0" err="1"/>
              <a:t>челледжей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Механика уровней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Franklin Gothic Book" panose="020B0503020102020204" pitchFamily="34" charset="0"/>
              </a:rPr>
              <a:t>Механика «аркадного» режима</a:t>
            </a:r>
          </a:p>
        </p:txBody>
      </p:sp>
      <p:pic>
        <p:nvPicPr>
          <p:cNvPr id="12" name="Picture 2" descr="Ð¢ÑÐµÐ±Ð¾Ð²Ð°Ð½Ð¸Ñ Ðº Ð½Ð°ÑÑÐ½Ð¾Ð¹ ÑÑÐ°ÑÑÐµ ÐÐÐ">
            <a:extLst>
              <a:ext uri="{FF2B5EF4-FFF2-40B4-BE49-F238E27FC236}">
                <a16:creationId xmlns:a16="http://schemas.microsoft.com/office/drawing/2014/main" id="{4D518747-475C-4E9D-85D0-90417FBE8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26" r="9824" b="206"/>
          <a:stretch/>
        </p:blipFill>
        <p:spPr bwMode="auto">
          <a:xfrm>
            <a:off x="6450956" y="1825625"/>
            <a:ext cx="4835610" cy="36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inesweeper icon">
            <a:hlinkClick r:id="rId7" action="ppaction://hlinksldjump"/>
            <a:extLst>
              <a:ext uri="{FF2B5EF4-FFF2-40B4-BE49-F238E27FC236}">
                <a16:creationId xmlns:a16="http://schemas.microsoft.com/office/drawing/2014/main" id="{91CB6C0A-945C-4764-913F-9C98B5EC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44640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Визуальные </a:t>
            </a:r>
            <a:r>
              <a:rPr lang="ru-RU" sz="3200" dirty="0" err="1">
                <a:latin typeface="Franklin Gothic Demi Cond" panose="020B0706030402020204" pitchFamily="34" charset="0"/>
              </a:rPr>
              <a:t>референсы</a:t>
            </a:r>
            <a:endParaRPr lang="ru-RU" sz="3200" dirty="0">
              <a:latin typeface="Franklin Gothic Demi Cond" panose="020B0706030402020204" pitchFamily="34" charset="0"/>
            </a:endParaRPr>
          </a:p>
        </p:txBody>
      </p:sp>
      <p:pic>
        <p:nvPicPr>
          <p:cNvPr id="7" name="Picture 2" descr="ÐÐ°ÑÑÐ¸Ð½ÐºÐ¸ Ð¿Ð¾ Ð·Ð°Ð¿ÑÐ¾ÑÑ buttons minesweeper flag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8" name="Picture 2" descr="ÐÐ°ÑÑÐ¸Ð½ÐºÐ¸ Ð¿Ð¾ Ð·Ð°Ð¿ÑÐ¾ÑÑ buttons minesweeper flag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3C37637-1BAC-45F6-9B87-B0AEBB79C4D5}"/>
              </a:ext>
            </a:extLst>
          </p:cNvPr>
          <p:cNvSpPr/>
          <p:nvPr/>
        </p:nvSpPr>
        <p:spPr>
          <a:xfrm>
            <a:off x="1194443" y="5012981"/>
            <a:ext cx="4546600" cy="44665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Franklin Gothic Book" panose="020B0503020102020204" pitchFamily="34" charset="0"/>
              </a:rPr>
              <a:t>Пример окружения холодильника</a:t>
            </a:r>
          </a:p>
        </p:txBody>
      </p:sp>
      <p:pic>
        <p:nvPicPr>
          <p:cNvPr id="11" name="Picture 2" descr="Minesweeper icon">
            <a:hlinkClick r:id="rId6" action="ppaction://hlinksldjump"/>
            <a:extLst>
              <a:ext uri="{FF2B5EF4-FFF2-40B4-BE49-F238E27FC236}">
                <a16:creationId xmlns:a16="http://schemas.microsoft.com/office/drawing/2014/main" id="{89313CE9-6777-4790-9912-644F31DE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CC67B2-ED90-4F12-8599-2A05C0CADF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43" y="1825625"/>
            <a:ext cx="4546600" cy="318735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4CED895-756C-46AE-A8B6-DF210B77AC50}"/>
              </a:ext>
            </a:extLst>
          </p:cNvPr>
          <p:cNvSpPr/>
          <p:nvPr/>
        </p:nvSpPr>
        <p:spPr>
          <a:xfrm>
            <a:off x="6450957" y="5012980"/>
            <a:ext cx="4546600" cy="44665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Franklin Gothic Book" panose="020B0503020102020204" pitchFamily="34" charset="0"/>
              </a:rPr>
              <a:t>Пример заполненного холодильника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85AE89-6DC3-44AC-B957-B79950DF74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07" y="1825624"/>
            <a:ext cx="2727888" cy="31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387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Примеры других игр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D067C62-D52E-416B-91DB-E2429538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 descr="ÐÐ°ÑÑÐ¸Ð½ÐºÐ¸ Ð¿Ð¾ Ð·Ð°Ð¿ÑÐ¾ÑÑ buttons minesweeper flag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8" name="Picture 2" descr="ÐÐ°ÑÑÐ¸Ð½ÐºÐ¸ Ð¿Ð¾ Ð·Ð°Ð¿ÑÐ¾ÑÑ buttons minesweeper flag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A63D932-668E-45DC-A425-480CD8D7070A}"/>
              </a:ext>
            </a:extLst>
          </p:cNvPr>
          <p:cNvSpPr/>
          <p:nvPr/>
        </p:nvSpPr>
        <p:spPr>
          <a:xfrm>
            <a:off x="1194443" y="1825625"/>
            <a:ext cx="4546600" cy="346352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Franklin Gothic Book"/>
              </a:rPr>
              <a:t>Мой Холодильник: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Franklin Gothic Book"/>
              </a:rPr>
              <a:t>Не игра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Franklin Gothic Book"/>
              </a:rPr>
              <a:t>Про холодильник</a:t>
            </a:r>
          </a:p>
          <a:p>
            <a:endParaRPr lang="ru-RU" dirty="0">
              <a:latin typeface="Franklin Gothic Book"/>
            </a:endParaRPr>
          </a:p>
          <a:p>
            <a:r>
              <a:rPr lang="en-US" dirty="0">
                <a:latin typeface="Franklin Gothic Book"/>
                <a:hlinkClick r:id="rId6"/>
              </a:rPr>
              <a:t>https://play.google.com/store/apps/details?id=com.cdcom.homeapp.refridgerator</a:t>
            </a:r>
            <a:endParaRPr lang="ru-RU" dirty="0">
              <a:latin typeface="Franklin Gothic Book"/>
            </a:endParaRPr>
          </a:p>
        </p:txBody>
      </p:sp>
      <p:pic>
        <p:nvPicPr>
          <p:cNvPr id="11" name="Picture 2" descr="Minesweeper icon">
            <a:hlinkClick r:id="rId7" action="ppaction://hlinksldjump"/>
            <a:extLst>
              <a:ext uri="{FF2B5EF4-FFF2-40B4-BE49-F238E27FC236}">
                <a16:creationId xmlns:a16="http://schemas.microsoft.com/office/drawing/2014/main" id="{3C87CB1C-41D7-425F-BE34-24AF724E5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005967"/>
            <a:ext cx="1714500" cy="17145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56" y="1825625"/>
            <a:ext cx="2080523" cy="34635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4F93C9-7C56-4C2A-8BC9-F46B33D905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736" y="1825625"/>
            <a:ext cx="2079186" cy="34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726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Примеры других игр</a:t>
            </a:r>
          </a:p>
        </p:txBody>
      </p:sp>
      <p:pic>
        <p:nvPicPr>
          <p:cNvPr id="9" name="Picture 2" descr="ÐÐ°ÑÑÐ¸Ð½ÐºÐ¸ Ð¿Ð¾ Ð·Ð°Ð¿ÑÐ¾ÑÑ buttons minesweeper flag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10" name="Picture 2" descr="ÐÐ°ÑÑÐ¸Ð½ÐºÐ¸ Ð¿Ð¾ Ð·Ð°Ð¿ÑÐ¾ÑÑ buttons minesweeper flag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04325BA-F386-4106-931C-0B616189DAEE}"/>
              </a:ext>
            </a:extLst>
          </p:cNvPr>
          <p:cNvSpPr/>
          <p:nvPr/>
        </p:nvSpPr>
        <p:spPr>
          <a:xfrm>
            <a:off x="1194443" y="1825625"/>
            <a:ext cx="4546600" cy="36340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Franklin Gothic Book"/>
              </a:rPr>
              <a:t>Fruit Ninja</a:t>
            </a:r>
            <a:r>
              <a:rPr lang="ru-RU" dirty="0">
                <a:latin typeface="Franklin Gothic Book"/>
              </a:rPr>
              <a:t>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latin typeface="Franklin Gothic Book"/>
              </a:rPr>
              <a:t>Уничтожение</a:t>
            </a:r>
            <a:br>
              <a:rPr lang="ru-RU" dirty="0">
                <a:latin typeface="Franklin Gothic Book"/>
              </a:rPr>
            </a:br>
            <a:r>
              <a:rPr lang="ru-RU" dirty="0">
                <a:latin typeface="Franklin Gothic Book"/>
              </a:rPr>
              <a:t>продуктов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 err="1">
                <a:latin typeface="Franklin Gothic Book"/>
              </a:rPr>
              <a:t>Свайпы</a:t>
            </a:r>
            <a:endParaRPr lang="ru-RU" dirty="0">
              <a:latin typeface="Franklin Gothic Book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latin typeface="Franklin Gothic Book"/>
              </a:rPr>
              <a:t>Нет холодильника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Franklin Gothic Book"/>
              <a:hlinkClick r:id="rId6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Franklin Gothic Book"/>
                <a:hlinkClick r:id="rId6"/>
              </a:rPr>
              <a:t>https://play.google.com/store/apps/details?id=com.halfbrick.fruitninjafree</a:t>
            </a:r>
            <a:endParaRPr lang="ru-RU" dirty="0">
              <a:latin typeface="Franklin Gothic Book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Minesweeper icon">
            <a:hlinkClick r:id="rId7" action="ppaction://hlinksldjump"/>
            <a:extLst>
              <a:ext uri="{FF2B5EF4-FFF2-40B4-BE49-F238E27FC236}">
                <a16:creationId xmlns:a16="http://schemas.microsoft.com/office/drawing/2014/main" id="{03FA9DB5-3D00-4F41-9D81-E337B959F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013593"/>
            <a:ext cx="1714500" cy="1714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18" y="1825625"/>
            <a:ext cx="4339704" cy="24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6467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Примеры других игр</a:t>
            </a:r>
          </a:p>
        </p:txBody>
      </p:sp>
      <p:sp>
        <p:nvSpPr>
          <p:cNvPr id="8" name="Rectangle 5">
            <a:hlinkClick r:id="rId2"/>
            <a:extLst>
              <a:ext uri="{FF2B5EF4-FFF2-40B4-BE49-F238E27FC236}">
                <a16:creationId xmlns:a16="http://schemas.microsoft.com/office/drawing/2014/main" id="{5644EBB3-3283-4B96-A66E-6A40BCE8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 descr="ÐÐ°ÑÑÐ¸Ð½ÐºÐ¸ Ð¿Ð¾ Ð·Ð°Ð¿ÑÐ¾ÑÑ buttons minesweeper flag ic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9" name="Picture 2" descr="ÐÐ°ÑÑÐ¸Ð½ÐºÐ¸ Ð¿Ð¾ Ð·Ð°Ð¿ÑÐ¾ÑÑ buttons minesweeper flag icon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05E57B-58C2-4FFF-A781-D4285760F3F1}"/>
              </a:ext>
            </a:extLst>
          </p:cNvPr>
          <p:cNvSpPr/>
          <p:nvPr/>
        </p:nvSpPr>
        <p:spPr>
          <a:xfrm>
            <a:off x="1194443" y="1825625"/>
            <a:ext cx="4546600" cy="363401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Fridge Repair Shop</a:t>
            </a:r>
            <a:r>
              <a:rPr lang="ru-RU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Игра про</a:t>
            </a:r>
            <a:br>
              <a:rPr lang="ru-RU" dirty="0"/>
            </a:br>
            <a:r>
              <a:rPr lang="ru-RU" dirty="0"/>
              <a:t> холодильник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Использована</a:t>
            </a:r>
            <a:r>
              <a:rPr lang="en-US" dirty="0"/>
              <a:t>  </a:t>
            </a:r>
            <a:br>
              <a:rPr lang="ru-RU" dirty="0"/>
            </a:br>
            <a:r>
              <a:rPr lang="en-US" dirty="0"/>
              <a:t>“tiding”</a:t>
            </a:r>
            <a:r>
              <a:rPr lang="ru-RU" dirty="0"/>
              <a:t> механика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Не про еду</a:t>
            </a:r>
          </a:p>
          <a:p>
            <a:endParaRPr lang="ru-RU" dirty="0"/>
          </a:p>
          <a:p>
            <a:r>
              <a:rPr lang="en-US" dirty="0">
                <a:hlinkClick r:id="rId7"/>
              </a:rPr>
              <a:t>https://play.google.com/store/apps/details?id=com.twodfunclub.fridge.repair.shop</a:t>
            </a:r>
            <a:endParaRPr lang="ru-RU" dirty="0"/>
          </a:p>
        </p:txBody>
      </p:sp>
      <p:pic>
        <p:nvPicPr>
          <p:cNvPr id="13" name="Picture 2" descr="Minesweeper icon">
            <a:hlinkClick r:id="rId8" action="ppaction://hlinksldjump"/>
            <a:extLst>
              <a:ext uri="{FF2B5EF4-FFF2-40B4-BE49-F238E27FC236}">
                <a16:creationId xmlns:a16="http://schemas.microsoft.com/office/drawing/2014/main" id="{E2C12477-1729-413B-B8CC-EA15ABBD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56" y="1825625"/>
            <a:ext cx="4924425" cy="29527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18" y="1995586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8189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 Преимущества игры</a:t>
            </a:r>
          </a:p>
        </p:txBody>
      </p:sp>
      <p:pic>
        <p:nvPicPr>
          <p:cNvPr id="6" name="Picture 2" descr="two dices with 6 dots">
            <a:extLst>
              <a:ext uri="{FF2B5EF4-FFF2-40B4-BE49-F238E27FC236}">
                <a16:creationId xmlns:a16="http://schemas.microsoft.com/office/drawing/2014/main" id="{21CC946F-284E-4613-B31E-094FE9CD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6" y="1825625"/>
            <a:ext cx="4835610" cy="363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ÐÐ°ÑÑÐ¸Ð½ÐºÐ¸ Ð¿Ð¾ Ð·Ð°Ð¿ÑÐ¾ÑÑ buttons minesweeper flag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9" name="Picture 2" descr="ÐÐ°ÑÑÐ¸Ð½ÐºÐ¸ Ð¿Ð¾ Ð·Ð°Ð¿ÑÐ¾ÑÑ buttons minesweeper flag icon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BDA529E-D5B0-4788-99C4-B3F04D265461}"/>
              </a:ext>
            </a:extLst>
          </p:cNvPr>
          <p:cNvSpPr/>
          <p:nvPr/>
        </p:nvSpPr>
        <p:spPr>
          <a:xfrm>
            <a:off x="1194443" y="1825626"/>
            <a:ext cx="4546600" cy="363401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Franklin Gothic Book"/>
              </a:rPr>
              <a:t>Есть разговаривающий холодильник</a:t>
            </a:r>
            <a:r>
              <a:rPr lang="en-US" dirty="0">
                <a:solidFill>
                  <a:schemeClr val="bg1"/>
                </a:solidFill>
                <a:latin typeface="Franklin Gothic Book"/>
              </a:rPr>
              <a:t>-</a:t>
            </a:r>
            <a:r>
              <a:rPr lang="ru-RU" dirty="0">
                <a:solidFill>
                  <a:schemeClr val="bg1"/>
                </a:solidFill>
                <a:latin typeface="Franklin Gothic Book"/>
              </a:rPr>
              <a:t>магазин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Franklin Gothic Book"/>
              </a:rPr>
              <a:t>Можно уничтожать еду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Franklin Gothic Book"/>
              </a:rPr>
              <a:t>Можно улучшать окружение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Franklin Gothic Book"/>
              </a:rPr>
              <a:t>Единственная игра про холодильник и уничтожение еды</a:t>
            </a:r>
          </a:p>
        </p:txBody>
      </p:sp>
      <p:pic>
        <p:nvPicPr>
          <p:cNvPr id="13" name="Picture 2" descr="Minesweeper icon">
            <a:hlinkClick r:id="rId7" action="ppaction://hlinksldjump"/>
            <a:extLst>
              <a:ext uri="{FF2B5EF4-FFF2-40B4-BE49-F238E27FC236}">
                <a16:creationId xmlns:a16="http://schemas.microsoft.com/office/drawing/2014/main" id="{D695A856-4F9C-4DB0-8B66-AEB97C5C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72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  <wetp:taskpane dockstate="right" visibility="0" width="350" row="8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9F94355-929B-402C-B12A-3CDA975FE4C5}">
  <we:reference id="wa104363616" version="1.0.0.0" store="ru-RU" storeType="OMEX"/>
  <we:alternateReferences>
    <we:reference id="WA104363616" version="1.0.0.0" store="WA10436361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7F2D952-9F37-4F6C-84BF-81E2D8794529}">
  <we:reference id="wa104380902" version="1.0.0.0" store="ru-RU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2471</TotalTime>
  <Words>162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Franklin Gothic Demi Cond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Пашенцнв</dc:creator>
  <cp:lastModifiedBy>Павел Пашенцнв</cp:lastModifiedBy>
  <cp:revision>63</cp:revision>
  <dcterms:created xsi:type="dcterms:W3CDTF">2019-04-11T09:13:43Z</dcterms:created>
  <dcterms:modified xsi:type="dcterms:W3CDTF">2020-07-13T11:28:35Z</dcterms:modified>
</cp:coreProperties>
</file>