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62BEE-BD67-4AFE-9D16-FEB59DFFAE40}" v="678" dt="2021-12-27T16:43:2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BC1D7E-8405-4A22-9B39-DECD911AA8D8}"/>
              </a:ext>
            </a:extLst>
          </p:cNvPr>
          <p:cNvSpPr txBox="1"/>
          <p:nvPr/>
        </p:nvSpPr>
        <p:spPr>
          <a:xfrm>
            <a:off x="5385759" y="58889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cs typeface="Calibri"/>
              </a:rPr>
              <a:t>27.12.2021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14EBF6-F0BC-4DD7-89F0-6608E9497C53}"/>
              </a:ext>
            </a:extLst>
          </p:cNvPr>
          <p:cNvSpPr txBox="1"/>
          <p:nvPr/>
        </p:nvSpPr>
        <p:spPr>
          <a:xfrm>
            <a:off x="4967017" y="178962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ea typeface="+mn-lt"/>
                <a:cs typeface="+mn-lt"/>
              </a:rPr>
              <a:t>Проект </a:t>
            </a:r>
            <a:r>
              <a:rPr lang="ru-RU" sz="2400" dirty="0" err="1">
                <a:ea typeface="+mn-lt"/>
                <a:cs typeface="+mn-lt"/>
              </a:rPr>
              <a:t>PyGame</a:t>
            </a:r>
            <a:endParaRPr lang="ru-RU" sz="24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465A37-AE63-485D-80C6-09158DF6FEE3}"/>
              </a:ext>
            </a:extLst>
          </p:cNvPr>
          <p:cNvSpPr txBox="1"/>
          <p:nvPr/>
        </p:nvSpPr>
        <p:spPr>
          <a:xfrm>
            <a:off x="4721704" y="624157"/>
            <a:ext cx="4065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МБОУ СОШ №2 села Казаки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754524-E5FB-4B93-869E-4AEF6C1D4BD3}"/>
              </a:ext>
            </a:extLst>
          </p:cNvPr>
          <p:cNvSpPr txBox="1"/>
          <p:nvPr/>
        </p:nvSpPr>
        <p:spPr>
          <a:xfrm>
            <a:off x="8243258" y="4030692"/>
            <a:ext cx="33470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dirty="0"/>
              <a:t>Информация об авторах:</a:t>
            </a:r>
            <a:endParaRPr lang="ru-RU"/>
          </a:p>
          <a:p>
            <a:pPr algn="r"/>
            <a:r>
              <a:rPr lang="ru-RU" dirty="0">
                <a:cs typeface="Calibri"/>
              </a:rPr>
              <a:t>Гулиев Павел Михайлович</a:t>
            </a:r>
          </a:p>
          <a:p>
            <a:pPr algn="r"/>
            <a:r>
              <a:rPr lang="ru-RU" dirty="0" err="1">
                <a:cs typeface="Calibri"/>
              </a:rPr>
              <a:t>Хакназаров</a:t>
            </a:r>
            <a:r>
              <a:rPr lang="ru-RU" dirty="0">
                <a:cs typeface="Calibri"/>
              </a:rPr>
              <a:t> Илья Тимурович</a:t>
            </a:r>
          </a:p>
          <a:p>
            <a:pPr algn="r"/>
            <a:r>
              <a:rPr lang="ru-RU" dirty="0">
                <a:cs typeface="Calibri"/>
              </a:rPr>
              <a:t>Информация о руководителе:</a:t>
            </a:r>
          </a:p>
          <a:p>
            <a:pPr algn="r"/>
            <a:r>
              <a:rPr lang="ru-RU" dirty="0">
                <a:cs typeface="Calibri"/>
              </a:rPr>
              <a:t>Гамов Алексей Александрович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4569" y="2905069"/>
            <a:ext cx="4972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Bauhaus 93" panose="04030905020B02020C02" pitchFamily="82" charset="0"/>
              </a:rPr>
              <a:t>Space Shooter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4C7137-A570-4BD6-BE4A-0752066E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333" y="48942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+mn-lt"/>
                <a:cs typeface="Calibri Light"/>
              </a:rPr>
              <a:t>Идея создания проекта</a:t>
            </a:r>
            <a:r>
              <a:rPr lang="ru-RU" dirty="0" smtClean="0">
                <a:latin typeface="+mn-lt"/>
                <a:cs typeface="Calibri Light"/>
              </a:rPr>
              <a:t/>
            </a:r>
            <a:br>
              <a:rPr lang="ru-RU" dirty="0" smtClean="0">
                <a:latin typeface="+mn-lt"/>
                <a:cs typeface="Calibri Light"/>
              </a:rPr>
            </a:b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A684399-1F84-49DF-8C51-1786EC9F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06" y="29383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4000" dirty="0"/>
              <a:t>Мы решили испытать свои умения и создать игру </a:t>
            </a:r>
            <a:r>
              <a:rPr lang="ru-RU" sz="4000" dirty="0" smtClean="0"/>
              <a:t>в жанре - </a:t>
            </a:r>
            <a:r>
              <a:rPr lang="ru-RU" sz="4000" dirty="0" err="1" smtClean="0"/>
              <a:t>Space</a:t>
            </a:r>
            <a:r>
              <a:rPr lang="ru-RU" sz="4000" dirty="0" smtClean="0"/>
              <a:t> </a:t>
            </a:r>
            <a:r>
              <a:rPr lang="ru-RU" sz="4000" dirty="0" err="1"/>
              <a:t>Shooter</a:t>
            </a:r>
            <a:r>
              <a:rPr lang="ru-RU" sz="4000" dirty="0"/>
              <a:t>, которых очень много на просторах интернета.</a:t>
            </a:r>
            <a:endParaRPr lang="ru-RU" sz="4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590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FDEF6D2-E963-43D2-B09F-08317C69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07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cs typeface="Calibri"/>
              </a:rPr>
              <a:t>Цель проекта: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Создать </a:t>
            </a:r>
            <a:r>
              <a:rPr lang="ru-RU" dirty="0" smtClean="0">
                <a:cs typeface="Calibri"/>
              </a:rPr>
              <a:t>обычную игру  - </a:t>
            </a:r>
            <a:r>
              <a:rPr lang="ru-RU" dirty="0" err="1" smtClean="0">
                <a:cs typeface="Calibri"/>
              </a:rPr>
              <a:t>Space</a:t>
            </a:r>
            <a:r>
              <a:rPr lang="ru-RU" dirty="0" smtClean="0">
                <a:cs typeface="Calibri"/>
              </a:rPr>
              <a:t> </a:t>
            </a:r>
            <a:r>
              <a:rPr lang="ru-RU" dirty="0" err="1">
                <a:cs typeface="Calibri"/>
              </a:rPr>
              <a:t>Shooter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 b="1" dirty="0">
                <a:cs typeface="Calibri"/>
              </a:rPr>
              <a:t>Задача проекта: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Реализовать игру с помощью </a:t>
            </a:r>
            <a:r>
              <a:rPr lang="ru-RU" dirty="0" err="1">
                <a:cs typeface="Calibri"/>
              </a:rPr>
              <a:t>PyGame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6270" y="677597"/>
            <a:ext cx="5784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Цель и Задача проекта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47012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8703" y="444672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+mn-lt"/>
              </a:rPr>
              <a:t>Используемые модули</a:t>
            </a:r>
            <a:endParaRPr lang="ru-RU" sz="48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endParaRPr lang="ru-RU" dirty="0" smtClean="0"/>
          </a:p>
          <a:p>
            <a:r>
              <a:rPr lang="en-US" dirty="0" smtClean="0"/>
              <a:t>Sys</a:t>
            </a:r>
            <a:endParaRPr lang="ru-RU" dirty="0" smtClean="0"/>
          </a:p>
          <a:p>
            <a:r>
              <a:rPr lang="en-US" dirty="0" smtClean="0"/>
              <a:t>Random</a:t>
            </a:r>
            <a:endParaRPr lang="ru-RU" dirty="0" smtClean="0"/>
          </a:p>
          <a:p>
            <a:r>
              <a:rPr lang="en-US" dirty="0" err="1" smtClean="0"/>
              <a:t>Randint</a:t>
            </a:r>
            <a:endParaRPr lang="ru-RU" dirty="0" smtClean="0"/>
          </a:p>
          <a:p>
            <a:r>
              <a:rPr lang="en-US" dirty="0" err="1" smtClean="0"/>
              <a:t>Datetime</a:t>
            </a:r>
            <a:endParaRPr lang="ru-RU" dirty="0" smtClean="0"/>
          </a:p>
          <a:p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en-US" dirty="0" smtClean="0"/>
              <a:t>Sqlite3</a:t>
            </a:r>
            <a:endParaRPr lang="ru-RU" dirty="0" smtClean="0"/>
          </a:p>
          <a:p>
            <a:r>
              <a:rPr lang="en-US" dirty="0" err="1" smtClean="0"/>
              <a:t>Pygame_gui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44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3A7864-D57F-4F97-B90E-707C0CD5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428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+mn-lt"/>
                <a:cs typeface="Calibri Light"/>
              </a:rPr>
              <a:t>Особенности игры</a:t>
            </a:r>
            <a:endParaRPr lang="ru-RU" sz="48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C2738D-9112-4FB2-BE2E-9BCAFE41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6" y="1395318"/>
            <a:ext cx="10515600" cy="524752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cs typeface="Calibri"/>
              </a:rPr>
              <a:t>В нашей игре есть космический корабль за который мы управляем.</a:t>
            </a:r>
          </a:p>
          <a:p>
            <a:pPr marL="0" indent="0">
              <a:buNone/>
            </a:pPr>
            <a:r>
              <a:rPr lang="ru-RU" dirty="0" smtClean="0">
                <a:cs typeface="Calibri"/>
              </a:rPr>
              <a:t>Помимо главного героя у нас имеются улучшения для него, также в нашей игре есть враги которые атакуют нас и заключительный Босс, победив которого мы проходим игру.</a:t>
            </a:r>
          </a:p>
          <a:p>
            <a:pPr marL="0" indent="0">
              <a:buNone/>
            </a:pPr>
            <a:r>
              <a:rPr lang="ru-RU" dirty="0" smtClean="0">
                <a:cs typeface="Calibri"/>
              </a:rPr>
              <a:t>Для небольшой сложности мы добавили пояс астероидов.</a:t>
            </a:r>
          </a:p>
          <a:p>
            <a:pPr marL="0" indent="0">
              <a:buNone/>
            </a:pPr>
            <a:r>
              <a:rPr lang="ru-RU" dirty="0" smtClean="0">
                <a:cs typeface="Calibri"/>
              </a:rPr>
              <a:t>В игре есть список игроков, которые набрали максимальный счёт во время прохождения. Из-за данного списка у каждого игрока проявляется желание оказаться на первом месте (как небольшой соревновательный режим</a:t>
            </a:r>
            <a:r>
              <a:rPr lang="en-US" dirty="0" smtClean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cs typeface="Calibri"/>
              </a:rPr>
              <a:t>Также в игре есть несколько уровней, такие как Обычный и Выживание.</a:t>
            </a:r>
            <a:endParaRPr lang="en-US" dirty="0" smtClean="0">
              <a:cs typeface="Calibri"/>
            </a:endParaRPr>
          </a:p>
          <a:p>
            <a:pPr marL="0" indent="0">
              <a:buNone/>
            </a:pPr>
            <a:r>
              <a:rPr lang="ru-RU" dirty="0" smtClean="0">
                <a:cs typeface="Calibri"/>
              </a:rPr>
              <a:t>Чтобы придать особую красоту игре мы реализовали анимацию, как для главного героя, так и для врагов. Также в игру мы добавили звуковые эффекты и музыку, чтобы игроку было приятнее проходить игру.</a:t>
            </a:r>
          </a:p>
          <a:p>
            <a:pPr marL="0" indent="0">
              <a:buNone/>
            </a:pPr>
            <a:r>
              <a:rPr lang="ru-RU" dirty="0" smtClean="0">
                <a:cs typeface="Calibri"/>
              </a:rPr>
              <a:t>В конце мы добавили окно с Хорошей концовкой и с Плохой концовкой, а также звуковое сопровождение к ним, чтобы игрок мог прочувствовать все эмоции, которые ему подарила наша игра. </a:t>
            </a:r>
          </a:p>
        </p:txBody>
      </p:sp>
    </p:spTree>
    <p:extLst>
      <p:ext uri="{BB962C8B-B14F-4D97-AF65-F5344CB8AC3E}">
        <p14:creationId xmlns:p14="http://schemas.microsoft.com/office/powerpoint/2010/main" val="326594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8828" y="159063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+mn-lt"/>
              </a:rPr>
              <a:t>Возможные доработки</a:t>
            </a:r>
            <a:endParaRPr lang="ru-RU" sz="48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228" y="1914234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Добавить еще больше разнообразных врагов и уровней к ним</a:t>
            </a:r>
          </a:p>
          <a:p>
            <a:r>
              <a:rPr lang="ru-RU" sz="3200" dirty="0" smtClean="0"/>
              <a:t>Улучшить анимации</a:t>
            </a:r>
          </a:p>
          <a:p>
            <a:r>
              <a:rPr lang="ru-RU" sz="3200" dirty="0" smtClean="0"/>
              <a:t>Добавить возможность игроку менять главному герою корабль</a:t>
            </a:r>
          </a:p>
          <a:p>
            <a:r>
              <a:rPr lang="ru-RU" sz="3200" dirty="0" smtClean="0"/>
              <a:t>Добавить локальный </a:t>
            </a:r>
            <a:r>
              <a:rPr lang="ru-RU" sz="3200" dirty="0" err="1" smtClean="0"/>
              <a:t>мультиплеер</a:t>
            </a:r>
            <a:endParaRPr lang="ru-RU" sz="3200" dirty="0" smtClean="0"/>
          </a:p>
          <a:p>
            <a:r>
              <a:rPr lang="ru-RU" sz="3200" dirty="0" smtClean="0"/>
              <a:t>Добавить сюжет игры</a:t>
            </a:r>
          </a:p>
          <a:p>
            <a:r>
              <a:rPr lang="ru-RU" sz="3200" dirty="0" smtClean="0"/>
              <a:t>Возможно добавить другие локации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458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416053-52E5-4F1F-9B7C-ED9824FC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35" y="2598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+mn-lt"/>
                <a:cs typeface="Calibri Light"/>
              </a:rPr>
              <a:t>Выводы</a:t>
            </a:r>
            <a:endParaRPr lang="ru-RU" sz="48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894872C-7502-4895-91BE-48FF91C8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299551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cs typeface="Calibri"/>
              </a:rPr>
              <a:t>Игра получилась достаточно весёлой.</a:t>
            </a:r>
          </a:p>
          <a:p>
            <a:pPr marL="0" indent="0">
              <a:buNone/>
            </a:pPr>
            <a:r>
              <a:rPr lang="ru-RU" sz="4000" dirty="0" smtClean="0">
                <a:cs typeface="Calibri"/>
              </a:rPr>
              <a:t>Багов или вылетов не наблюдалось.</a:t>
            </a:r>
            <a:endParaRPr lang="ru-RU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40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07BF49-7FD3-45F0-82D2-01980AD6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866" y="221351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+mn-lt"/>
                <a:cs typeface="Calibri Light"/>
              </a:rPr>
              <a:t>Благодарности</a:t>
            </a:r>
            <a:endParaRPr lang="ru-RU" sz="48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AA88D76-7B68-4778-9722-411906F5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29369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800" dirty="0" smtClean="0">
                <a:cs typeface="Calibri"/>
              </a:rPr>
              <a:t>Спасибо </a:t>
            </a:r>
            <a:r>
              <a:rPr lang="ru-RU" sz="4800" dirty="0">
                <a:cs typeface="Calibri"/>
              </a:rPr>
              <a:t>за внимание!</a:t>
            </a:r>
            <a:br>
              <a:rPr lang="ru-RU" sz="4800" dirty="0">
                <a:cs typeface="Calibri"/>
              </a:rPr>
            </a:b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890308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293</Words>
  <Application>Microsoft Office PowerPoint</Application>
  <PresentationFormat>Произвольный</PresentationFormat>
  <Paragraphs>47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Идея создания проекта </vt:lpstr>
      <vt:lpstr>Презентация PowerPoint</vt:lpstr>
      <vt:lpstr>Используемые модули</vt:lpstr>
      <vt:lpstr>Особенности игры</vt:lpstr>
      <vt:lpstr>Возможные доработки</vt:lpstr>
      <vt:lpstr>Выводы</vt:lpstr>
      <vt:lpstr>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Pavel_Guliev;Ilya_Khaknazarov</dc:creator>
  <cp:keywords>Game_Prezentation</cp:keywords>
  <cp:lastModifiedBy>Admin</cp:lastModifiedBy>
  <cp:revision>140</cp:revision>
  <dcterms:created xsi:type="dcterms:W3CDTF">2021-12-27T16:15:46Z</dcterms:created>
  <dcterms:modified xsi:type="dcterms:W3CDTF">2022-01-16T12:48:12Z</dcterms:modified>
</cp:coreProperties>
</file>