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DF95A-1033-46EB-A3CE-5012996A21BC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E0A24-09ED-4CEB-9E88-35EFAC831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39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DF95A-1033-46EB-A3CE-5012996A21BC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E0A24-09ED-4CEB-9E88-35EFAC831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121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DF95A-1033-46EB-A3CE-5012996A21BC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E0A24-09ED-4CEB-9E88-35EFAC831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651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DF95A-1033-46EB-A3CE-5012996A21BC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E0A24-09ED-4CEB-9E88-35EFAC831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623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DF95A-1033-46EB-A3CE-5012996A21BC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E0A24-09ED-4CEB-9E88-35EFAC831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145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DF95A-1033-46EB-A3CE-5012996A21BC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E0A24-09ED-4CEB-9E88-35EFAC831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710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DF95A-1033-46EB-A3CE-5012996A21BC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E0A24-09ED-4CEB-9E88-35EFAC831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605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DF95A-1033-46EB-A3CE-5012996A21BC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E0A24-09ED-4CEB-9E88-35EFAC831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961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DF95A-1033-46EB-A3CE-5012996A21BC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E0A24-09ED-4CEB-9E88-35EFAC831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644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DF95A-1033-46EB-A3CE-5012996A21BC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E0A24-09ED-4CEB-9E88-35EFAC831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141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DF95A-1033-46EB-A3CE-5012996A21BC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E0A24-09ED-4CEB-9E88-35EFAC831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323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7DF95A-1033-46EB-A3CE-5012996A21BC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7E0A24-09ED-4CEB-9E88-35EFAC831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82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avelKanazirev/arduino/blob/master/docs/Presentation/Homework-PavelKanazirev-MICROCONTROLLERS%20BASICS.zip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limex.bg/product/127784/kit-k2009-hc-sr04-ultrazvukov-priemo-predavatel.html" TargetMode="External"/><Relationship Id="rId2" Type="http://schemas.openxmlformats.org/officeDocument/2006/relationships/hyperlink" Target="https://github.com/PavelKanazirev/arduino/tree/master/doc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PavelKanazirev/arduino/tree/master/ProjectCar" TargetMode="External"/><Relationship Id="rId5" Type="http://schemas.openxmlformats.org/officeDocument/2006/relationships/hyperlink" Target="http://elimex.bg/product/138099/kit-k2123-kit01a-robo-platforma-s-2-kolela-s-2dc-motora-1-osnova.html" TargetMode="External"/><Relationship Id="rId4" Type="http://schemas.openxmlformats.org/officeDocument/2006/relationships/hyperlink" Target="http://elimex.bg/product/138899/kit-k2010-drayver-za-postoyannotokovi-motori.html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avelKanazirev/arduino/blob/master/docs/Presentation/ProjectKosmatko.pptx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/>
              <a:t>Проект „Косматко“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 smtClean="0"/>
              <a:t>Управляема количка базирана на платформа „Ардуино“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6114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Съдържание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Задание</a:t>
            </a:r>
          </a:p>
          <a:p>
            <a:r>
              <a:rPr lang="bg-BG" dirty="0" smtClean="0"/>
              <a:t>По-важни етапи от изпълнението</a:t>
            </a:r>
          </a:p>
          <a:p>
            <a:r>
              <a:rPr lang="bg-BG" dirty="0" smtClean="0"/>
              <a:t>Допълнителни действия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363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5602"/>
          </a:xfrm>
        </p:spPr>
        <p:txBody>
          <a:bodyPr/>
          <a:lstStyle/>
          <a:p>
            <a:r>
              <a:rPr lang="bg-BG" dirty="0" smtClean="0"/>
              <a:t>Задание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00728"/>
            <a:ext cx="10515600" cy="534785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bg-BG" b="1" dirty="0">
                <a:hlinkClick r:id="rId2"/>
              </a:rPr>
              <a:t>Управляема кола </a:t>
            </a:r>
            <a:r>
              <a:rPr lang="bg-BG" b="1" dirty="0"/>
              <a:t>с </a:t>
            </a:r>
            <a:r>
              <a:rPr lang="bg-BG" b="1" dirty="0" smtClean="0"/>
              <a:t>дистанционно </a:t>
            </a:r>
            <a:r>
              <a:rPr lang="bg-BG" sz="2900" b="1" dirty="0"/>
              <a:t>посредством джойстик свързан с устройството.</a:t>
            </a:r>
            <a:endParaRPr lang="en-US" sz="2900" b="1" dirty="0"/>
          </a:p>
          <a:p>
            <a:pPr marL="0" indent="0">
              <a:buNone/>
            </a:pPr>
            <a:r>
              <a:rPr lang="bg-BG" b="1" dirty="0" smtClean="0"/>
              <a:t>  Проект </a:t>
            </a:r>
            <a:r>
              <a:rPr lang="bg-BG" b="1" dirty="0"/>
              <a:t>на използвани елементи:</a:t>
            </a:r>
            <a:endParaRPr lang="en-US" b="1" dirty="0"/>
          </a:p>
          <a:p>
            <a:r>
              <a:rPr lang="en-US" sz="2500" i="1" dirty="0"/>
              <a:t>1 </a:t>
            </a:r>
            <a:r>
              <a:rPr lang="bg-BG" sz="2500" i="1" dirty="0"/>
              <a:t>Джойстик</a:t>
            </a:r>
            <a:endParaRPr lang="en-US" sz="2500" dirty="0"/>
          </a:p>
          <a:p>
            <a:r>
              <a:rPr lang="en-US" sz="2500" i="1" dirty="0"/>
              <a:t>2 </a:t>
            </a:r>
            <a:r>
              <a:rPr lang="bg-BG" sz="2500" i="1" dirty="0"/>
              <a:t>Постояннотокови Мотора</a:t>
            </a:r>
            <a:endParaRPr lang="en-US" sz="2500" dirty="0"/>
          </a:p>
          <a:p>
            <a:r>
              <a:rPr lang="en-US" sz="2500" i="1" dirty="0"/>
              <a:t>1 </a:t>
            </a:r>
            <a:r>
              <a:rPr lang="bg-BG" sz="2500" i="1" dirty="0"/>
              <a:t>Драйвер за постояннотокови мотори</a:t>
            </a:r>
            <a:endParaRPr lang="en-US" sz="2500" dirty="0"/>
          </a:p>
          <a:p>
            <a:r>
              <a:rPr lang="en-US" sz="2500" i="1" dirty="0"/>
              <a:t>1 </a:t>
            </a:r>
            <a:r>
              <a:rPr lang="bg-BG" sz="2500" i="1" dirty="0"/>
              <a:t>Цифров дисплей</a:t>
            </a:r>
            <a:endParaRPr lang="en-US" sz="2500" dirty="0"/>
          </a:p>
          <a:p>
            <a:r>
              <a:rPr lang="bg-BG" sz="2500" i="1" dirty="0"/>
              <a:t>1 Бутон</a:t>
            </a:r>
            <a:endParaRPr lang="en-US" sz="2500" dirty="0"/>
          </a:p>
          <a:p>
            <a:r>
              <a:rPr lang="bg-BG" sz="2500" i="1" dirty="0" smtClean="0"/>
              <a:t>Светодиоди с различни цветове</a:t>
            </a:r>
            <a:endParaRPr lang="en-US" sz="2500" dirty="0"/>
          </a:p>
          <a:p>
            <a:pPr marL="0" indent="0">
              <a:buNone/>
            </a:pPr>
            <a:r>
              <a:rPr lang="bg-BG" sz="3700" b="1" dirty="0" smtClean="0"/>
              <a:t>Изисквания:</a:t>
            </a:r>
            <a:endParaRPr lang="en-US" sz="3700" b="1" dirty="0"/>
          </a:p>
          <a:p>
            <a:pPr lvl="0"/>
            <a:r>
              <a:rPr lang="bg-BG" sz="2200" dirty="0"/>
              <a:t>При </a:t>
            </a:r>
            <a:r>
              <a:rPr lang="bg-BG" sz="2200" dirty="0" smtClean="0"/>
              <a:t>подаване </a:t>
            </a:r>
            <a:r>
              <a:rPr lang="bg-BG" sz="2200" dirty="0"/>
              <a:t>на сигнал от джойстика за движение напред – да се движи напред</a:t>
            </a:r>
            <a:endParaRPr lang="en-US" sz="2200" dirty="0"/>
          </a:p>
          <a:p>
            <a:pPr lvl="0"/>
            <a:r>
              <a:rPr lang="bg-BG" sz="2200" dirty="0"/>
              <a:t>При подаване на сигнал от джойстика за движение назад – да се движи назад</a:t>
            </a:r>
            <a:endParaRPr lang="en-US" sz="2200" dirty="0"/>
          </a:p>
          <a:p>
            <a:pPr lvl="0"/>
            <a:r>
              <a:rPr lang="bg-BG" sz="2200" dirty="0"/>
              <a:t>При подаване на сигнал от джойстика за движение наляво – да се движи наляво</a:t>
            </a:r>
            <a:endParaRPr lang="en-US" sz="2200" dirty="0"/>
          </a:p>
          <a:p>
            <a:pPr lvl="0"/>
            <a:r>
              <a:rPr lang="bg-BG" sz="2200" dirty="0"/>
              <a:t>При подаване на сигнал от джойстика за движение надясно – да се движи надясно</a:t>
            </a:r>
            <a:endParaRPr lang="en-US" sz="2200" dirty="0"/>
          </a:p>
          <a:p>
            <a:pPr lvl="0"/>
            <a:r>
              <a:rPr lang="bg-BG" sz="2200" dirty="0"/>
              <a:t>Да показва обратна информация за моментната скорост на движение използвайки цифровия дисплей</a:t>
            </a:r>
            <a:endParaRPr lang="en-US" sz="2200" dirty="0"/>
          </a:p>
          <a:p>
            <a:pPr lvl="0"/>
            <a:r>
              <a:rPr lang="bg-BG" sz="2200" dirty="0"/>
              <a:t>Да ускорява и сменя посоката на движение плавно</a:t>
            </a:r>
            <a:endParaRPr lang="en-US" sz="2200" dirty="0"/>
          </a:p>
          <a:p>
            <a:pPr lvl="0"/>
            <a:r>
              <a:rPr lang="bg-BG" sz="2200" dirty="0"/>
              <a:t>При включване и изключване на бутон – да активира и </a:t>
            </a:r>
            <a:r>
              <a:rPr lang="bg-BG" sz="2200" dirty="0" smtClean="0"/>
              <a:t>деактивира</a:t>
            </a:r>
            <a:endParaRPr lang="en-US" sz="2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170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Разширяване на заданието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bg-BG" dirty="0" smtClean="0"/>
              <a:t>Добавен е зумер ( реагира с бипкане при натискане на бутон симулирайки клаксон )</a:t>
            </a:r>
          </a:p>
          <a:p>
            <a:pPr marL="0" indent="0">
              <a:buNone/>
            </a:pPr>
            <a:r>
              <a:rPr lang="bg-BG" dirty="0" smtClean="0"/>
              <a:t>Добавен е сензор за измерване на разстояние до стоящ пред колата предмет</a:t>
            </a:r>
          </a:p>
          <a:p>
            <a:pPr marL="0" indent="0">
              <a:buNone/>
            </a:pPr>
            <a:r>
              <a:rPr lang="bg-BG" dirty="0" smtClean="0"/>
              <a:t>Добавена е функционалност на базово ниво за предупреждаване за опасности – червена лампа при опасност и клаксон при висок риск от сблъсък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791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5457"/>
          </a:xfrm>
        </p:spPr>
        <p:txBody>
          <a:bodyPr>
            <a:normAutofit fontScale="90000"/>
          </a:bodyPr>
          <a:lstStyle/>
          <a:p>
            <a:r>
              <a:rPr lang="bg-BG" dirty="0" smtClean="0"/>
              <a:t>По-важни етапи от изпълнението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60582"/>
            <a:ext cx="10515600" cy="5216381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bg-BG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Първоначално запознаване със средата за разработка „Ардуино“</a:t>
            </a:r>
          </a:p>
          <a:p>
            <a:pPr marL="342900" indent="-342900">
              <a:buAutoNum type="arabicPeriod"/>
            </a:pPr>
            <a:r>
              <a:rPr lang="bg-BG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Дизайн на система за логване на съобщения от платката върху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UART </a:t>
            </a:r>
            <a:r>
              <a:rPr lang="bg-BG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– с идея да бъде използвана за дебъгване</a:t>
            </a:r>
          </a:p>
          <a:p>
            <a:pPr marL="342900" indent="-342900">
              <a:buAutoNum type="arabicPeriod"/>
            </a:pPr>
            <a:r>
              <a:rPr lang="bg-BG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Дизайн на система извикваща функции от различните модули – за всеки модул във фиксиран ред се извиква негова функция - Скеджулиране</a:t>
            </a:r>
          </a:p>
          <a:p>
            <a:pPr marL="342900" indent="-342900">
              <a:buAutoNum type="arabicPeriod"/>
            </a:pPr>
            <a:r>
              <a:rPr lang="bg-BG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Установяване първоначалните стойности на регистрите, които ще бъдат използвани – Инициализация</a:t>
            </a:r>
          </a:p>
          <a:p>
            <a:pPr marL="342900" indent="-342900">
              <a:buAutoNum type="arabicPeriod"/>
            </a:pPr>
            <a:r>
              <a:rPr lang="bg-BG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Проучване и разработване на прототипи за управление на използваната периферия</a:t>
            </a:r>
          </a:p>
          <a:p>
            <a:pPr marL="342900" indent="-342900">
              <a:buAutoNum type="arabicPeriod"/>
            </a:pPr>
            <a:r>
              <a:rPr lang="bg-BG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Създаване драфт версия на </a:t>
            </a:r>
            <a:r>
              <a:rPr lang="bg-BG" sz="1400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документация</a:t>
            </a:r>
            <a:r>
              <a:rPr lang="bg-BG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описваща използваните пинове и цветове кабели, както и местата им на бредборда</a:t>
            </a:r>
          </a:p>
          <a:p>
            <a:pPr marL="342900" indent="-342900">
              <a:buAutoNum type="arabicPeriod"/>
            </a:pPr>
            <a:r>
              <a:rPr lang="bg-BG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Проучване, комуникация с доставчици и </a:t>
            </a:r>
            <a:r>
              <a:rPr lang="bg-BG" sz="1400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заявка</a:t>
            </a:r>
            <a:r>
              <a:rPr lang="bg-BG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на </a:t>
            </a:r>
            <a:r>
              <a:rPr lang="bg-BG" sz="1400" dirty="0" smtClean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допълнителни</a:t>
            </a:r>
            <a:r>
              <a:rPr lang="bg-BG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sz="1400" dirty="0" smtClean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елементи</a:t>
            </a:r>
            <a:r>
              <a:rPr lang="bg-BG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за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проекта</a:t>
            </a:r>
          </a:p>
          <a:p>
            <a:pPr marL="342900" indent="-342900">
              <a:buAutoNum type="arabicPeriod"/>
            </a:pPr>
            <a:r>
              <a:rPr lang="bg-BG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Разпробиване на отвори Фи3 до Фи4 за подобряване стабилността на конструкцията</a:t>
            </a:r>
          </a:p>
          <a:p>
            <a:pPr marL="342900" indent="-342900">
              <a:buAutoNum type="arabicPeriod"/>
            </a:pPr>
            <a:r>
              <a:rPr lang="bg-BG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Написване функционални и интеграционни тестове за проверка за регресии</a:t>
            </a:r>
          </a:p>
          <a:p>
            <a:pPr marL="342900" indent="-342900">
              <a:buAutoNum type="arabicPeriod"/>
            </a:pPr>
            <a:r>
              <a:rPr lang="bg-BG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Отваряне на нова директория в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за целите на </a:t>
            </a:r>
            <a:r>
              <a:rPr lang="bg-BG" sz="1400" dirty="0" smtClean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проекта</a:t>
            </a:r>
            <a:endParaRPr lang="bg-BG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bg-BG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Интеграция на пристигналите компоненти и документиране на софтуерната архитектура – имена на компоненти, роля и дизайн</a:t>
            </a:r>
          </a:p>
          <a:p>
            <a:pPr marL="342900" indent="-342900">
              <a:buAutoNum type="arabicPeriod"/>
            </a:pPr>
            <a:r>
              <a:rPr lang="bg-BG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Разучаване функционалността на джойстика и намиране подходящи параметри за нуждите на проекта</a:t>
            </a:r>
          </a:p>
          <a:p>
            <a:pPr marL="342900" indent="-342900">
              <a:buAutoNum type="arabicPeriod"/>
            </a:pPr>
            <a:r>
              <a:rPr lang="bg-BG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Разрешаване на два блокиращи проблема – как да работя с количката без да се налага да я гоня докато тествам ( благодарности на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youtube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за идеята да ползвам чаши за чай ) и как да осигуря ползването на пинове, завързани към Таймер 1</a:t>
            </a:r>
          </a:p>
          <a:p>
            <a:pPr marL="342900" indent="-342900">
              <a:buAutoNum type="arabicPeriod"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6139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5457"/>
          </a:xfrm>
        </p:spPr>
        <p:txBody>
          <a:bodyPr>
            <a:normAutofit fontScale="90000"/>
          </a:bodyPr>
          <a:lstStyle/>
          <a:p>
            <a:r>
              <a:rPr lang="bg-BG" dirty="0" smtClean="0"/>
              <a:t>По-важни етапи от изпълнението - Стъпки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60582"/>
            <a:ext cx="10515600" cy="52163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g-BG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14. Намиране подходящо разпределение работата на таймера. Кога да се използва за скеджулиране и кога за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pwm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задвижване на моторите. </a:t>
            </a:r>
          </a:p>
          <a:p>
            <a:pPr marL="0" indent="0">
              <a:buNone/>
            </a:pPr>
            <a:r>
              <a:rPr lang="bg-BG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15. Имплементиране на логиката за завиване. Тестване върху различни повърхности и взимане на решение за задвижване моторите на 4 скорости осигуряващи плавност на спиране и потегляне</a:t>
            </a:r>
          </a:p>
          <a:p>
            <a:pPr marL="0" indent="0">
              <a:buNone/>
            </a:pPr>
            <a:r>
              <a:rPr lang="bg-BG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16. Интегриране на сензора за измерване на разстояние и на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lcd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дисплея – добавяне на поставки към закупената платформа – закрепване с карфици и обезопасяване на връхчетата</a:t>
            </a:r>
          </a:p>
          <a:p>
            <a:pPr marL="0" indent="0">
              <a:buNone/>
            </a:pPr>
            <a:r>
              <a:rPr lang="bg-BG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17. Купуване на „правилни“ батерии – уви не с всички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9V </a:t>
            </a:r>
            <a:r>
              <a:rPr lang="bg-BG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батерии задвижването става успешно. Намиране на подходящи видео-уроци относно това как да преценим заряда, който ни е нужен</a:t>
            </a:r>
          </a:p>
          <a:p>
            <a:pPr marL="0" indent="0">
              <a:buNone/>
            </a:pPr>
            <a:r>
              <a:rPr lang="bg-BG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18. Имплементиране на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trigger – echo </a:t>
            </a:r>
            <a:r>
              <a:rPr lang="bg-BG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функционалността и параметризиране на изходните резултати</a:t>
            </a:r>
          </a:p>
          <a:p>
            <a:pPr marL="0" indent="0">
              <a:buNone/>
            </a:pPr>
            <a:r>
              <a:rPr lang="bg-BG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19. Имплементиране на детектор на колизии – състояния – тест, ок, препядствие, аларма</a:t>
            </a:r>
          </a:p>
          <a:p>
            <a:pPr marL="0" indent="0">
              <a:buNone/>
            </a:pPr>
            <a:r>
              <a:rPr lang="bg-BG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20. Проучване относно комуникация на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LCD </a:t>
            </a:r>
            <a:r>
              <a:rPr lang="bg-BG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използвайки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I2C</a:t>
            </a:r>
          </a:p>
          <a:p>
            <a:pPr marL="0" indent="0">
              <a:buNone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21. </a:t>
            </a:r>
            <a:r>
              <a:rPr lang="bg-BG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Дизайн на изхода на екрана – какъв тип информация да покажем на потребителя и как да я разположим</a:t>
            </a:r>
          </a:p>
          <a:p>
            <a:pPr marL="0" indent="0">
              <a:buNone/>
            </a:pPr>
            <a:r>
              <a:rPr lang="bg-BG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22. Тест и калибрация – подходящи стойности за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pwm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при различните скорости, подходящи изчаквания и закъснения при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i2c </a:t>
            </a:r>
            <a:r>
              <a:rPr lang="bg-BG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комуникация, стойности адресирани към сензора за разстояние който да индикират риск, минимални и максимални стойности и реакция при тях</a:t>
            </a:r>
          </a:p>
          <a:p>
            <a:pPr marL="0" indent="0"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5716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3239"/>
          </a:xfrm>
        </p:spPr>
        <p:txBody>
          <a:bodyPr/>
          <a:lstStyle/>
          <a:p>
            <a:r>
              <a:rPr lang="bg-BG" dirty="0" smtClean="0"/>
              <a:t>Допълнителни действия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08364"/>
            <a:ext cx="10515600" cy="5068599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bg-BG" dirty="0" smtClean="0"/>
              <a:t>1. Да </a:t>
            </a:r>
            <a:r>
              <a:rPr lang="bg-BG" dirty="0" smtClean="0"/>
              <a:t>кача тестовете – код и рапорт в базата, където съхранявам кода</a:t>
            </a:r>
          </a:p>
          <a:p>
            <a:pPr marL="0" indent="0">
              <a:buNone/>
            </a:pPr>
            <a:r>
              <a:rPr lang="bg-BG" dirty="0" smtClean="0"/>
              <a:t>2. Да </a:t>
            </a:r>
            <a:r>
              <a:rPr lang="bg-BG" dirty="0" smtClean="0"/>
              <a:t>използвам инструмент за статичен анализ на кода, който да проверява преди качване в базата</a:t>
            </a:r>
          </a:p>
          <a:p>
            <a:pPr marL="0" indent="0">
              <a:buNone/>
            </a:pPr>
            <a:r>
              <a:rPr lang="bg-BG" dirty="0" smtClean="0"/>
              <a:t>3. Да </a:t>
            </a:r>
            <a:r>
              <a:rPr lang="bg-BG" dirty="0" smtClean="0"/>
              <a:t>използвам система за юнит – тестове с цел намаляване на регресиите и подобряване качеството и по-лесната поддръжка</a:t>
            </a:r>
          </a:p>
          <a:p>
            <a:pPr marL="0" indent="0">
              <a:buNone/>
            </a:pPr>
            <a:r>
              <a:rPr lang="bg-BG" dirty="0" smtClean="0"/>
              <a:t>4. Да </a:t>
            </a:r>
            <a:r>
              <a:rPr lang="bg-BG" dirty="0" smtClean="0"/>
              <a:t>помисля за още една стъпка в посока на автономното шофиране – може ли да се имплементира блокиране на моторите в случай, че сензора е доловил близък предмет, в който ще се блъснем</a:t>
            </a:r>
          </a:p>
          <a:p>
            <a:pPr marL="0" indent="0">
              <a:buNone/>
            </a:pPr>
            <a:r>
              <a:rPr lang="bg-BG" dirty="0" smtClean="0"/>
              <a:t>5. Да </a:t>
            </a:r>
            <a:r>
              <a:rPr lang="bg-BG" dirty="0" smtClean="0"/>
              <a:t>премахна извикванията на </a:t>
            </a:r>
            <a:r>
              <a:rPr lang="en-US" dirty="0" smtClean="0"/>
              <a:t>“</a:t>
            </a:r>
            <a:r>
              <a:rPr lang="en-US" dirty="0" err="1" smtClean="0"/>
              <a:t>delayMicroseconds</a:t>
            </a:r>
            <a:r>
              <a:rPr lang="en-US" dirty="0" smtClean="0"/>
              <a:t>” </a:t>
            </a:r>
            <a:r>
              <a:rPr lang="bg-BG" dirty="0" smtClean="0"/>
              <a:t>и да ги заместя с обръщения към вътрешните таймери</a:t>
            </a:r>
          </a:p>
          <a:p>
            <a:pPr marL="0" indent="0">
              <a:buNone/>
            </a:pPr>
            <a:r>
              <a:rPr lang="bg-BG" dirty="0" smtClean="0"/>
              <a:t>6. Да </a:t>
            </a:r>
            <a:r>
              <a:rPr lang="bg-BG" dirty="0" smtClean="0"/>
              <a:t>запоя кабел удължение на джойстика с цел да не стои потребителя наведен докато управлява количката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025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3239"/>
          </a:xfrm>
        </p:spPr>
        <p:txBody>
          <a:bodyPr/>
          <a:lstStyle/>
          <a:p>
            <a:r>
              <a:rPr lang="bg-BG" dirty="0" smtClean="0"/>
              <a:t>Допълнителни действия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08364"/>
            <a:ext cx="10515600" cy="52924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g-BG" dirty="0" smtClean="0"/>
              <a:t>7. Да </a:t>
            </a:r>
            <a:r>
              <a:rPr lang="bg-BG" dirty="0" smtClean="0"/>
              <a:t>запиша на видео демонстрация на </a:t>
            </a:r>
            <a:r>
              <a:rPr lang="bg-BG" dirty="0" smtClean="0"/>
              <a:t>основните функционалности, </a:t>
            </a:r>
            <a:r>
              <a:rPr lang="bg-BG" dirty="0" smtClean="0"/>
              <a:t>за да се вижда по-добре от по-голяма аудитория</a:t>
            </a:r>
          </a:p>
          <a:p>
            <a:pPr marL="0" indent="0">
              <a:buNone/>
            </a:pPr>
            <a:r>
              <a:rPr lang="bg-BG" smtClean="0"/>
              <a:t>8. Да </a:t>
            </a:r>
            <a:r>
              <a:rPr lang="bg-BG" dirty="0" smtClean="0"/>
              <a:t>рефакторирам кода, така че да стане по-независим от конкретния хардуер, осигурявайки </a:t>
            </a:r>
            <a:r>
              <a:rPr lang="bg-BG" dirty="0" smtClean="0"/>
              <a:t>преносимост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600" dirty="0">
                <a:hlinkClick r:id="rId2"/>
              </a:rPr>
              <a:t>https://github.com/PavelKanazirev/arduino/blob/master/docs/Presentation/ProjectKosmatko.pptx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51061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793</Words>
  <Application>Microsoft Office PowerPoint</Application>
  <PresentationFormat>Widescreen</PresentationFormat>
  <Paragraphs>67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Проект „Косматко“</vt:lpstr>
      <vt:lpstr>Съдържание</vt:lpstr>
      <vt:lpstr>Задание</vt:lpstr>
      <vt:lpstr>Разширяване на заданието</vt:lpstr>
      <vt:lpstr>По-важни етапи от изпълнението</vt:lpstr>
      <vt:lpstr>По-важни етапи от изпълнението - Стъпки</vt:lpstr>
      <vt:lpstr>Допълнителни действия</vt:lpstr>
      <vt:lpstr>Допълнителни действия</vt:lpstr>
    </vt:vector>
  </TitlesOfParts>
  <Company>Visteon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„Косматко“</dc:title>
  <dc:creator>Kanazirev, Pavel (P.)</dc:creator>
  <cp:lastModifiedBy>Kanazirev, Pavel (P.)</cp:lastModifiedBy>
  <cp:revision>8</cp:revision>
  <dcterms:created xsi:type="dcterms:W3CDTF">2019-07-24T11:55:26Z</dcterms:created>
  <dcterms:modified xsi:type="dcterms:W3CDTF">2019-07-24T12:44:25Z</dcterms:modified>
</cp:coreProperties>
</file>