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F95A-1033-46EB-A3CE-5012996A21B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elKanazirev/arduino/blob/master/docs/Presentation/Homework-PavelKanazirev-MICROCONTROLLERS%20BASICS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imex.bg/product/127784/kit-k2009-hc-sr04-ultrazvukov-priemo-predavatel.html" TargetMode="External"/><Relationship Id="rId2" Type="http://schemas.openxmlformats.org/officeDocument/2006/relationships/hyperlink" Target="https://github.com/PavelKanazirev/arduino/tree/master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velKanazirev/arduino/tree/master/ProjectCar" TargetMode="External"/><Relationship Id="rId5" Type="http://schemas.openxmlformats.org/officeDocument/2006/relationships/hyperlink" Target="http://elimex.bg/product/138099/kit-k2123-kit01a-robo-platforma-s-2-kolela-s-2dc-motora-1-osnova.html" TargetMode="External"/><Relationship Id="rId4" Type="http://schemas.openxmlformats.org/officeDocument/2006/relationships/hyperlink" Target="http://elimex.bg/product/138899/kit-k2010-drayver-za-postoyannotokovi-motor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elKanazirev/arduino/blob/master/docs/Presentation/ProjectKosmatko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Проект „Косматко“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Управляема количка базирана на платформа „Ардуино“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1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337537"/>
            <a:ext cx="4756029" cy="63912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826" y="337537"/>
            <a:ext cx="2108373" cy="2251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34" y="2767044"/>
            <a:ext cx="6723666" cy="3961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35" y="337537"/>
            <a:ext cx="3731988" cy="22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2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Задание</a:t>
            </a:r>
          </a:p>
          <a:p>
            <a:r>
              <a:rPr lang="bg-BG" dirty="0" smtClean="0"/>
              <a:t>По-важни етапи от изпълнението</a:t>
            </a:r>
          </a:p>
          <a:p>
            <a:r>
              <a:rPr lang="bg-BG" dirty="0" smtClean="0"/>
              <a:t>Допълнителни 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/>
          <a:lstStyle/>
          <a:p>
            <a:r>
              <a:rPr lang="bg-BG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728"/>
            <a:ext cx="10515600" cy="53478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b="1" dirty="0">
                <a:hlinkClick r:id="rId2"/>
              </a:rPr>
              <a:t>Управляема кола </a:t>
            </a:r>
            <a:r>
              <a:rPr lang="bg-BG" b="1" dirty="0"/>
              <a:t>с </a:t>
            </a:r>
            <a:r>
              <a:rPr lang="bg-BG" b="1" dirty="0" smtClean="0"/>
              <a:t>дистанционно </a:t>
            </a:r>
            <a:r>
              <a:rPr lang="bg-BG" sz="2900" b="1" dirty="0"/>
              <a:t>посредством джойстик свързан с устройството.</a:t>
            </a:r>
            <a:endParaRPr lang="en-US" sz="2900" b="1" dirty="0"/>
          </a:p>
          <a:p>
            <a:pPr marL="0" indent="0">
              <a:buNone/>
            </a:pPr>
            <a:r>
              <a:rPr lang="bg-BG" b="1" dirty="0" smtClean="0"/>
              <a:t>  Проект </a:t>
            </a:r>
            <a:r>
              <a:rPr lang="bg-BG" b="1" dirty="0"/>
              <a:t>на използвани елементи:</a:t>
            </a:r>
            <a:endParaRPr lang="en-US" b="1" dirty="0"/>
          </a:p>
          <a:p>
            <a:r>
              <a:rPr lang="en-US" sz="2500" i="1" dirty="0"/>
              <a:t>1 </a:t>
            </a:r>
            <a:r>
              <a:rPr lang="bg-BG" sz="2500" i="1" dirty="0"/>
              <a:t>Джойстик</a:t>
            </a:r>
            <a:endParaRPr lang="en-US" sz="2500" dirty="0"/>
          </a:p>
          <a:p>
            <a:r>
              <a:rPr lang="en-US" sz="2500" i="1" dirty="0"/>
              <a:t>2 </a:t>
            </a:r>
            <a:r>
              <a:rPr lang="bg-BG" sz="2500" i="1" dirty="0"/>
              <a:t>Постояннотокови Мотора</a:t>
            </a:r>
            <a:endParaRPr lang="en-US" sz="2500" dirty="0"/>
          </a:p>
          <a:p>
            <a:r>
              <a:rPr lang="en-US" sz="2500" i="1" dirty="0"/>
              <a:t>1 </a:t>
            </a:r>
            <a:r>
              <a:rPr lang="bg-BG" sz="2500" i="1" dirty="0"/>
              <a:t>Драйвер за постояннотокови мотори</a:t>
            </a:r>
            <a:endParaRPr lang="en-US" sz="2500" dirty="0"/>
          </a:p>
          <a:p>
            <a:r>
              <a:rPr lang="en-US" sz="2500" i="1" dirty="0"/>
              <a:t>1 </a:t>
            </a:r>
            <a:r>
              <a:rPr lang="bg-BG" sz="2500" i="1" dirty="0"/>
              <a:t>Цифров </a:t>
            </a:r>
            <a:r>
              <a:rPr lang="bg-BG" sz="2500" i="1" dirty="0" smtClean="0"/>
              <a:t>дисплей</a:t>
            </a:r>
            <a:r>
              <a:rPr lang="en-US" sz="2500" i="1" dirty="0" smtClean="0"/>
              <a:t> + </a:t>
            </a:r>
            <a:r>
              <a:rPr lang="bg-BG" sz="2500" i="1" dirty="0" smtClean="0"/>
              <a:t>драйвер за </a:t>
            </a:r>
            <a:r>
              <a:rPr lang="en-US" sz="2500" i="1" dirty="0" smtClean="0"/>
              <a:t>I2C </a:t>
            </a:r>
            <a:r>
              <a:rPr lang="bg-BG" sz="2500" i="1" dirty="0" smtClean="0"/>
              <a:t>управление на дисплея</a:t>
            </a:r>
            <a:endParaRPr lang="en-US" sz="2500" dirty="0"/>
          </a:p>
          <a:p>
            <a:r>
              <a:rPr lang="bg-BG" sz="2500" i="1" dirty="0"/>
              <a:t>1 Бутон</a:t>
            </a:r>
            <a:endParaRPr lang="en-US" sz="2500" dirty="0"/>
          </a:p>
          <a:p>
            <a:r>
              <a:rPr lang="bg-BG" sz="2500" i="1" dirty="0" smtClean="0"/>
              <a:t>Светодиоди с различни цветове</a:t>
            </a:r>
            <a:endParaRPr lang="en-US" sz="2500" dirty="0"/>
          </a:p>
          <a:p>
            <a:pPr marL="0" indent="0">
              <a:buNone/>
            </a:pPr>
            <a:r>
              <a:rPr lang="bg-BG" sz="3700" b="1" dirty="0" smtClean="0"/>
              <a:t>Изисквания:</a:t>
            </a:r>
            <a:endParaRPr lang="en-US" sz="3700" b="1" dirty="0"/>
          </a:p>
          <a:p>
            <a:pPr lvl="0"/>
            <a:r>
              <a:rPr lang="bg-BG" sz="2200" dirty="0"/>
              <a:t>При </a:t>
            </a:r>
            <a:r>
              <a:rPr lang="bg-BG" sz="2200" dirty="0" smtClean="0"/>
              <a:t>подаване </a:t>
            </a:r>
            <a:r>
              <a:rPr lang="bg-BG" sz="2200" dirty="0"/>
              <a:t>на сигнал от джойстика за движение напред – да се движи напред</a:t>
            </a:r>
            <a:endParaRPr lang="en-US" sz="2200" dirty="0"/>
          </a:p>
          <a:p>
            <a:pPr lvl="0"/>
            <a:r>
              <a:rPr lang="bg-BG" sz="2200" dirty="0"/>
              <a:t>При подаване на сигнал от джойстика за движение назад – да се движи назад</a:t>
            </a:r>
            <a:endParaRPr lang="en-US" sz="2200" dirty="0"/>
          </a:p>
          <a:p>
            <a:pPr lvl="0"/>
            <a:r>
              <a:rPr lang="bg-BG" sz="2200" dirty="0"/>
              <a:t>При подаване на сигнал от джойстика за движение наляво – да се движи наляво</a:t>
            </a:r>
            <a:endParaRPr lang="en-US" sz="2200" dirty="0"/>
          </a:p>
          <a:p>
            <a:pPr lvl="0"/>
            <a:r>
              <a:rPr lang="bg-BG" sz="2200" dirty="0"/>
              <a:t>При подаване на сигнал от джойстика за движение надясно – да се движи надясно</a:t>
            </a:r>
            <a:endParaRPr lang="en-US" sz="2200" dirty="0"/>
          </a:p>
          <a:p>
            <a:pPr lvl="0"/>
            <a:r>
              <a:rPr lang="bg-BG" sz="2200" dirty="0"/>
              <a:t>Да показва обратна информация за моментната скорост на движение използвайки цифровия дисплей</a:t>
            </a:r>
            <a:endParaRPr lang="en-US" sz="2200" dirty="0"/>
          </a:p>
          <a:p>
            <a:pPr lvl="0"/>
            <a:r>
              <a:rPr lang="bg-BG" sz="2200" dirty="0"/>
              <a:t>Да ускорява и сменя посоката на движение плавно</a:t>
            </a:r>
            <a:endParaRPr lang="en-US" sz="2200" dirty="0"/>
          </a:p>
          <a:p>
            <a:pPr lvl="0"/>
            <a:r>
              <a:rPr lang="bg-BG" sz="2200" dirty="0"/>
              <a:t>При включване и изключване на бутон – да активира и </a:t>
            </a:r>
            <a:r>
              <a:rPr lang="bg-BG" sz="2200" dirty="0" smtClean="0"/>
              <a:t>деактивира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7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Разширяване на заданието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bg-BG" dirty="0" smtClean="0"/>
              <a:t>Добавен е бъзър ( реагира с бипкане при натискане на бутон симулирайки клаксон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dirty="0" smtClean="0"/>
              <a:t>Добавен е сензор за измерване на разстояние до стоящ пред колата предмет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dirty="0" smtClean="0"/>
              <a:t>Добавена е функционалност на базово ниво за предупреждаване за опасности – червена лампа при опасност и клаксон при висок риск от сблъсък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По-важни етапи от изпълнението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582"/>
            <a:ext cx="10515600" cy="521638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Първоначално запознаване със средата за разработка „Ардуино“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на система за логване на съобщения от платката върху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UART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с идея да бъде използвана за дебъгване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на система извикваща функции от различните модули – за всеки модул във фиксиран ред се извиква негова функция - Скеджулиране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Установяване първоначалните стойности на регистрите, които ще бъдат използвани – Инициализация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Проучване и разработване на прототипи за управление на използваната периферия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Създаване драфт версия на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документация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описваща използваните пинове и цветове кабели, както и местата им на бредборда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Проучване, комуникация с доставчици и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заявка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допълнителни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елементи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за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Разпробиване на отвори Фи3 до Фи4 за подобряване стабилността на конструкцията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Написване функционални и интеграционни тестове за проверка за регресии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Отваряне на нова директория в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 целите на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проекта</a:t>
            </a:r>
            <a:endParaRPr lang="bg-BG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Интеграция на пристигналите компоненти и документиране на софтуерната архитектура – имена на компоненти, роля и дизайн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Разучаване функционалността на джойстика и намиране подходящи параметри за нуждите на проекта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Решаване проблема с навлажняване на сензора при употреба – добавяне на елемент изолатор към механиката с цел непротичане на ток по ръцете на потребителя (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idiot prove re-design 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3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19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По-важни етапи от изпълнението - Стъпки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1828"/>
            <a:ext cx="10515600" cy="57252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Разрешаване 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на два блокиращи проблема – как да работя с количката без да се налага да я гоня докато тествам ( благодарности на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за идеята да ползвам чаши за чай ) и как да осигуря ползването на пинове, завързани към Таймер 1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Намиране подходящо разпределение работата на таймера. Кога да се използва за скеджулиране и кога за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задвижване на моторите. 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Имплементиране на логиката за завиване. Тестване върху различни повърхности и взимане на решение за задвижване моторите на 4 скорости осигуряващи плавност на спиране и потегляне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Интегриране на сензора за измерване на разстояние и на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дисплея – добавяне на поставки към закупената платформа – закрепване с карфици и обезопасяване на връхчетата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Купуване на „правилни“ батерии – уви не с всички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9V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батерии задвижването става успешно. Намиране на подходящи видео-уроци относно това как да преценим заряда, който ни е нужен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Имплементиране на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 – echo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функционалността и параметризиране на изходните резултати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Имплементиране на детектор на колизии – състояния – тест, ок, препядствие, аларма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Синхронизиране на клаксон и аларма ползвана при засичане на колизии – в различни режими различна функция поема контрола върху изключването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Проучване относно комуникация на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LCD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използвайки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на изхода на екрана – какъв тип информация да покажем на потребителя и как да я разположим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и калибрация – подходящи стойности за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различните скорости, подходящи изчаквания и закъснения при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комуникация, стойности адресирани към сензора за разстояние който да индикират риск, минимални и максимални стойности и реакция при тях</a:t>
            </a:r>
          </a:p>
          <a:p>
            <a:pPr marL="0" indent="0">
              <a:buNone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25. Добавяне инициализация на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Timer0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 премахване зависимостта от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библиотеките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delay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 т.н.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977"/>
            <a:ext cx="10515600" cy="743239"/>
          </a:xfrm>
        </p:spPr>
        <p:txBody>
          <a:bodyPr/>
          <a:lstStyle/>
          <a:p>
            <a:r>
              <a:rPr lang="bg-BG" dirty="0" smtClean="0"/>
              <a:t>Допълнителни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5"/>
            <a:ext cx="10515600" cy="4785540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Да кача тестовете – код и рапорт в базата, където съхранявам кода</a:t>
            </a:r>
          </a:p>
          <a:p>
            <a:r>
              <a:rPr lang="bg-BG" sz="2000" dirty="0" smtClean="0"/>
              <a:t>Да използвам инструмент за статичен анализ на кода, който да проверява преди качване в базата</a:t>
            </a:r>
          </a:p>
          <a:p>
            <a:r>
              <a:rPr lang="bg-BG" sz="2000" dirty="0" smtClean="0"/>
              <a:t>Да използвам система за юнит – тестове с цел намаляване на регресиите и подобряване качеството и по-лесната поддръжка</a:t>
            </a:r>
          </a:p>
          <a:p>
            <a:r>
              <a:rPr lang="bg-BG" sz="2000" dirty="0" smtClean="0"/>
              <a:t>Да запоя кабел удължение на джойстика с цел да не стои потребителя наведен докато управлява количката</a:t>
            </a:r>
            <a:endParaRPr lang="en-US" sz="2000" dirty="0" smtClean="0"/>
          </a:p>
          <a:p>
            <a:r>
              <a:rPr lang="bg-BG" sz="2000" dirty="0" smtClean="0"/>
              <a:t>Да </a:t>
            </a:r>
            <a:r>
              <a:rPr lang="bg-BG" sz="2000" dirty="0"/>
              <a:t>рефакторирам кода, така че да стане по-независим от конкретния хардуер, осигурявайки </a:t>
            </a:r>
            <a:r>
              <a:rPr lang="bg-BG" sz="2000" dirty="0" smtClean="0"/>
              <a:t>преносимост</a:t>
            </a:r>
          </a:p>
          <a:p>
            <a:r>
              <a:rPr lang="bg-BG" sz="2000" dirty="0" smtClean="0"/>
              <a:t>Да добавя състояние на диагностика преди позволение за задвижване на колата</a:t>
            </a:r>
          </a:p>
          <a:p>
            <a:r>
              <a:rPr lang="bg-BG" sz="2000" dirty="0"/>
              <a:t>Да помисля за още една стъпка в посока на автономното шофиране – може ли да се имплементира блокиране на моторите в случай, че сензора е доловил близък предмет, в който ще се блъснем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6033054"/>
            <a:ext cx="10224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https://github.com/PavelKanazirev/arduino/blob/master/docs/Presentation/ProjectKosmatko.pptx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Кой трябва да има последната дума?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2210344"/>
            <a:ext cx="8916644" cy="3581900"/>
          </a:xfrm>
        </p:spPr>
      </p:pic>
    </p:spTree>
    <p:extLst>
      <p:ext uri="{BB962C8B-B14F-4D97-AF65-F5344CB8AC3E}">
        <p14:creationId xmlns:p14="http://schemas.microsoft.com/office/powerpoint/2010/main" val="382028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814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Проект „Косматко“</vt:lpstr>
      <vt:lpstr>PowerPoint Presentation</vt:lpstr>
      <vt:lpstr>Съдържание</vt:lpstr>
      <vt:lpstr>Задание</vt:lpstr>
      <vt:lpstr>Разширяване на заданието</vt:lpstr>
      <vt:lpstr>По-важни етапи от изпълнението</vt:lpstr>
      <vt:lpstr>По-важни етапи от изпълнението - Стъпки</vt:lpstr>
      <vt:lpstr>Допълнителни действия</vt:lpstr>
      <vt:lpstr>Кой трябва да има последната дума?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„Косматко“</dc:title>
  <dc:creator>Kanazirev, Pavel (P.)</dc:creator>
  <cp:lastModifiedBy>Kanazirev, Pavel (P.)</cp:lastModifiedBy>
  <cp:revision>17</cp:revision>
  <dcterms:created xsi:type="dcterms:W3CDTF">2019-07-24T11:55:26Z</dcterms:created>
  <dcterms:modified xsi:type="dcterms:W3CDTF">2019-07-27T12:01:54Z</dcterms:modified>
</cp:coreProperties>
</file>