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63EF-37A7-450B-ABC6-054D9AA36759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15A0-0190-4987-BDC5-F35A3AF4B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93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63EF-37A7-450B-ABC6-054D9AA36759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15A0-0190-4987-BDC5-F35A3AF4B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1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63EF-37A7-450B-ABC6-054D9AA36759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15A0-0190-4987-BDC5-F35A3AF4B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4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63EF-37A7-450B-ABC6-054D9AA36759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15A0-0190-4987-BDC5-F35A3AF4B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08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63EF-37A7-450B-ABC6-054D9AA36759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15A0-0190-4987-BDC5-F35A3AF4B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63EF-37A7-450B-ABC6-054D9AA36759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15A0-0190-4987-BDC5-F35A3AF4B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6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63EF-37A7-450B-ABC6-054D9AA36759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15A0-0190-4987-BDC5-F35A3AF4B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8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63EF-37A7-450B-ABC6-054D9AA36759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15A0-0190-4987-BDC5-F35A3AF4B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17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63EF-37A7-450B-ABC6-054D9AA36759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15A0-0190-4987-BDC5-F35A3AF4B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27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63EF-37A7-450B-ABC6-054D9AA36759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15A0-0190-4987-BDC5-F35A3AF4B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28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63EF-37A7-450B-ABC6-054D9AA36759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15A0-0190-4987-BDC5-F35A3AF4B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28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63EF-37A7-450B-ABC6-054D9AA36759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15A0-0190-4987-BDC5-F35A3AF4B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5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0" y="0"/>
              <a:ext cx="12192000" cy="6858000"/>
              <a:chOff x="1500809" y="1113183"/>
              <a:chExt cx="9263269" cy="4174434"/>
            </a:xfrm>
          </p:grpSpPr>
          <p:grpSp>
            <p:nvGrpSpPr>
              <p:cNvPr id="8" name="Группа 7"/>
              <p:cNvGrpSpPr/>
              <p:nvPr/>
            </p:nvGrpSpPr>
            <p:grpSpPr>
              <a:xfrm>
                <a:off x="1500809" y="1113183"/>
                <a:ext cx="9263269" cy="4174434"/>
                <a:chOff x="1500809" y="1113183"/>
                <a:chExt cx="9263269" cy="4174434"/>
              </a:xfrm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406400" dist="38100" dir="2700000" sx="102000" sy="102000" algn="tl" rotWithShape="0">
                  <a:schemeClr val="accent1">
                    <a:lumMod val="60000"/>
                    <a:lumOff val="40000"/>
                    <a:alpha val="33000"/>
                  </a:schemeClr>
                </a:outerShdw>
              </a:effectLst>
            </p:grpSpPr>
            <p:sp>
              <p:nvSpPr>
                <p:cNvPr id="4" name="Прямоугольник: скругленные углы 3"/>
                <p:cNvSpPr/>
                <p:nvPr/>
              </p:nvSpPr>
              <p:spPr>
                <a:xfrm>
                  <a:off x="1500809" y="1113183"/>
                  <a:ext cx="9263269" cy="4174434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pic>
              <p:nvPicPr>
                <p:cNvPr id="6" name="Рисунок 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4" t="-480" r="61296" b="480"/>
                <a:stretch/>
              </p:blipFill>
              <p:spPr>
                <a:xfrm>
                  <a:off x="2646293" y="2870200"/>
                  <a:ext cx="7196207" cy="1249680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sp>
              <p:nvSpPr>
                <p:cNvPr id="7" name="Прямоугольник 6"/>
                <p:cNvSpPr/>
                <p:nvPr/>
              </p:nvSpPr>
              <p:spPr>
                <a:xfrm>
                  <a:off x="2262889" y="1530027"/>
                  <a:ext cx="7963014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5400" b="1" dirty="0">
                      <a:ln w="0"/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TSmatch – price estimation</a:t>
                  </a:r>
                  <a:endParaRPr lang="ru-RU" sz="54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2347843" y="4332000"/>
                <a:ext cx="7878060" cy="468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ru-RU" sz="4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655" y="378954"/>
              <a:ext cx="1764722" cy="1483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1681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7151</TotalTime>
  <Words>4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Khrapkin</dc:creator>
  <cp:lastModifiedBy>Pavel_Khrapkin</cp:lastModifiedBy>
  <cp:revision>11</cp:revision>
  <dcterms:created xsi:type="dcterms:W3CDTF">2017-09-06T08:31:12Z</dcterms:created>
  <dcterms:modified xsi:type="dcterms:W3CDTF">2017-10-01T08:45:47Z</dcterms:modified>
</cp:coreProperties>
</file>