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94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58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38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66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5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90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5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03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32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74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A31-97CD-4666-A90A-D9DE61F3CFBE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61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6AA31-97CD-4666-A90A-D9DE61F3CFBE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42BE-27A6-460E-90A3-F9C72626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08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Исходная модель в </a:t>
            </a:r>
            <a:r>
              <a:rPr lang="en-US" dirty="0"/>
              <a:t>Tekla </a:t>
            </a:r>
            <a:r>
              <a:rPr lang="ru-RU" dirty="0"/>
              <a:t>из ОНХП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96" y="1570982"/>
            <a:ext cx="494343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8755" y="1570982"/>
            <a:ext cx="51150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начале работы приложение пытается открыть файл </a:t>
            </a:r>
            <a:r>
              <a:rPr lang="en-US" dirty="0"/>
              <a:t>Excel </a:t>
            </a:r>
            <a:r>
              <a:rPr lang="ru-RU" dirty="0"/>
              <a:t>файл </a:t>
            </a:r>
            <a:r>
              <a:rPr lang="en-US" dirty="0" err="1"/>
              <a:t>TSmatchINFO</a:t>
            </a:r>
            <a:r>
              <a:rPr lang="ru-RU" dirty="0"/>
              <a:t>.</a:t>
            </a:r>
            <a:r>
              <a:rPr lang="en-US" dirty="0" err="1"/>
              <a:t>xlsx</a:t>
            </a:r>
            <a:r>
              <a:rPr lang="en-US" dirty="0"/>
              <a:t> </a:t>
            </a:r>
            <a:r>
              <a:rPr lang="ru-RU" dirty="0"/>
              <a:t>с сохраненными </a:t>
            </a:r>
            <a:r>
              <a:rPr lang="en-US" dirty="0"/>
              <a:t>GUID </a:t>
            </a:r>
            <a:r>
              <a:rPr lang="ru-RU" dirty="0"/>
              <a:t>и основными атрибутами – материалом, профилем, весом, длиной и объемом по всем элементам. Потом группирует по парам </a:t>
            </a:r>
            <a:r>
              <a:rPr lang="en-US" dirty="0"/>
              <a:t>&lt;</a:t>
            </a:r>
            <a:r>
              <a:rPr lang="ru-RU" dirty="0"/>
              <a:t>материал, профиль</a:t>
            </a:r>
            <a:r>
              <a:rPr lang="en-US" dirty="0"/>
              <a:t>&gt; </a:t>
            </a:r>
            <a:r>
              <a:rPr lang="ru-RU" dirty="0"/>
              <a:t>и подбирает цены из базы прайс-листов по поставщикам.</a:t>
            </a:r>
          </a:p>
          <a:p>
            <a:r>
              <a:rPr lang="ru-RU" dirty="0"/>
              <a:t>Если файла еще нет – создает его или переписывает по кнопке </a:t>
            </a:r>
            <a:r>
              <a:rPr lang="en-US" dirty="0"/>
              <a:t>[Read Tekla]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47" y="4400073"/>
            <a:ext cx="2902250" cy="1749010"/>
          </a:xfrm>
          <a:prstGeom prst="rect">
            <a:avLst/>
          </a:prstGeom>
        </p:spPr>
      </p:pic>
      <p:sp>
        <p:nvSpPr>
          <p:cNvPr id="7" name="Стрелка: вниз 6"/>
          <p:cNvSpPr/>
          <p:nvPr/>
        </p:nvSpPr>
        <p:spPr>
          <a:xfrm rot="5748325">
            <a:off x="8461177" y="4420507"/>
            <a:ext cx="98677" cy="128698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69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Вначале </a:t>
            </a:r>
            <a:r>
              <a:rPr lang="en-US" dirty="0" err="1"/>
              <a:t>TSmatch</a:t>
            </a:r>
            <a:r>
              <a:rPr lang="en-US" dirty="0"/>
              <a:t> </a:t>
            </a:r>
            <a:r>
              <a:rPr lang="ru-RU" dirty="0"/>
              <a:t> показывает все группы без подобранных поставщиков – цена 0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689" y="1976096"/>
            <a:ext cx="4943432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48" y="2294625"/>
            <a:ext cx="6169503" cy="371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Подсвечивание группы компонентов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0154" y="1690688"/>
            <a:ext cx="5490364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14" y="2823251"/>
            <a:ext cx="6138136" cy="36990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914" y="1817225"/>
            <a:ext cx="6014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кнопке </a:t>
            </a:r>
            <a:r>
              <a:rPr lang="en-US" dirty="0"/>
              <a:t>[OK] – </a:t>
            </a:r>
            <a:r>
              <a:rPr lang="ru-RU" dirty="0"/>
              <a:t>завершение </a:t>
            </a:r>
            <a:r>
              <a:rPr lang="en-US" dirty="0" err="1"/>
              <a:t>Tsmatch</a:t>
            </a:r>
            <a:r>
              <a:rPr lang="en-US" dirty="0"/>
              <a:t> </a:t>
            </a:r>
            <a:r>
              <a:rPr lang="ru-RU" dirty="0"/>
              <a:t>и возврат к исходному виду в </a:t>
            </a:r>
            <a:r>
              <a:rPr lang="en-US" dirty="0"/>
              <a:t>Tekla – </a:t>
            </a:r>
            <a:r>
              <a:rPr lang="ru-RU" dirty="0"/>
              <a:t>слайд 1</a:t>
            </a:r>
          </a:p>
        </p:txBody>
      </p:sp>
      <p:sp>
        <p:nvSpPr>
          <p:cNvPr id="8" name="Стрелка: вниз 7"/>
          <p:cNvSpPr/>
          <p:nvPr/>
        </p:nvSpPr>
        <p:spPr>
          <a:xfrm rot="5748325">
            <a:off x="5446129" y="5582042"/>
            <a:ext cx="98677" cy="128698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низ 8"/>
          <p:cNvSpPr/>
          <p:nvPr/>
        </p:nvSpPr>
        <p:spPr>
          <a:xfrm rot="5400000">
            <a:off x="5125219" y="3912160"/>
            <a:ext cx="98677" cy="128698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675231" y="4294041"/>
            <a:ext cx="1420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Еще не отлажено</a:t>
            </a:r>
          </a:p>
        </p:txBody>
      </p:sp>
    </p:spTree>
    <p:extLst>
      <p:ext uri="{BB962C8B-B14F-4D97-AF65-F5344CB8AC3E}">
        <p14:creationId xmlns:p14="http://schemas.microsoft.com/office/powerpoint/2010/main" val="206898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4736" y="1806772"/>
            <a:ext cx="4761925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3800"/>
            <a:ext cx="6798945" cy="40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918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106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Исходная модель в Tekla из ОНХП</vt:lpstr>
      <vt:lpstr>Вначале TSmatch  показывает все группы без подобранных поставщиков – цена 0</vt:lpstr>
      <vt:lpstr>Подсвечивание группы компонентов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Khrapkin</dc:creator>
  <cp:lastModifiedBy>Pavel Khrapkin</cp:lastModifiedBy>
  <cp:revision>6</cp:revision>
  <dcterms:created xsi:type="dcterms:W3CDTF">2017-04-13T07:02:29Z</dcterms:created>
  <dcterms:modified xsi:type="dcterms:W3CDTF">2017-04-17T06:01:32Z</dcterms:modified>
</cp:coreProperties>
</file>