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4A06-32E4-4341-A9D4-F978A150F221}" type="datetimeFigureOut">
              <a:rPr lang="ru-RU" smtClean="0"/>
              <a:t>12.01.2016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6518-B97A-4A91-96E9-7C301CB3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94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4A06-32E4-4341-A9D4-F978A150F221}" type="datetimeFigureOut">
              <a:rPr lang="ru-RU" smtClean="0"/>
              <a:t>12.01.2016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6518-B97A-4A91-96E9-7C301CB3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80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4A06-32E4-4341-A9D4-F978A150F221}" type="datetimeFigureOut">
              <a:rPr lang="ru-RU" smtClean="0"/>
              <a:t>12.01.2016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6518-B97A-4A91-96E9-7C301CB3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47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4A06-32E4-4341-A9D4-F978A150F221}" type="datetimeFigureOut">
              <a:rPr lang="ru-RU" smtClean="0"/>
              <a:t>12.01.2016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6518-B97A-4A91-96E9-7C301CB3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21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4A06-32E4-4341-A9D4-F978A150F221}" type="datetimeFigureOut">
              <a:rPr lang="ru-RU" smtClean="0"/>
              <a:t>12.01.2016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6518-B97A-4A91-96E9-7C301CB3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54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4A06-32E4-4341-A9D4-F978A150F221}" type="datetimeFigureOut">
              <a:rPr lang="ru-RU" smtClean="0"/>
              <a:t>12.01.2016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6518-B97A-4A91-96E9-7C301CB3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75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4A06-32E4-4341-A9D4-F978A150F221}" type="datetimeFigureOut">
              <a:rPr lang="ru-RU" smtClean="0"/>
              <a:t>12.01.2016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6518-B97A-4A91-96E9-7C301CB3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69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4A06-32E4-4341-A9D4-F978A150F221}" type="datetimeFigureOut">
              <a:rPr lang="ru-RU" smtClean="0"/>
              <a:t>12.01.2016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6518-B97A-4A91-96E9-7C301CB3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41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4A06-32E4-4341-A9D4-F978A150F221}" type="datetimeFigureOut">
              <a:rPr lang="ru-RU" smtClean="0"/>
              <a:t>12.01.2016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6518-B97A-4A91-96E9-7C301CB3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21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4A06-32E4-4341-A9D4-F978A150F221}" type="datetimeFigureOut">
              <a:rPr lang="ru-RU" smtClean="0"/>
              <a:t>12.01.2016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6518-B97A-4A91-96E9-7C301CB3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57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4A06-32E4-4341-A9D4-F978A150F221}" type="datetimeFigureOut">
              <a:rPr lang="ru-RU" smtClean="0"/>
              <a:t>12.01.2016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6518-B97A-4A91-96E9-7C301CB3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8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94A06-32E4-4341-A9D4-F978A150F221}" type="datetimeFigureOut">
              <a:rPr lang="ru-RU" smtClean="0"/>
              <a:t>12.01.2016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16518-B97A-4A91-96E9-7C301CB3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90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625147" y="362994"/>
            <a:ext cx="7036089" cy="6231770"/>
            <a:chOff x="2505075" y="335285"/>
            <a:chExt cx="7639050" cy="78676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5075" y="335285"/>
              <a:ext cx="7639050" cy="7867650"/>
            </a:xfrm>
            <a:prstGeom prst="rect">
              <a:avLst/>
            </a:prstGeom>
          </p:spPr>
        </p:pic>
        <p:sp>
          <p:nvSpPr>
            <p:cNvPr id="7" name="Right Arrow 6"/>
            <p:cNvSpPr/>
            <p:nvPr/>
          </p:nvSpPr>
          <p:spPr>
            <a:xfrm>
              <a:off x="6324600" y="2026138"/>
              <a:ext cx="656492" cy="1055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96154" y="1894226"/>
              <a:ext cx="1928446" cy="369332"/>
            </a:xfrm>
            <a:prstGeom prst="rect">
              <a:avLst/>
            </a:prstGeom>
            <a:solidFill>
              <a:schemeClr val="accent1">
                <a:lumMod val="75000"/>
                <a:alpha val="43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Кнопка </a:t>
              </a:r>
              <a:r>
                <a:rPr lang="en-US" dirty="0" err="1" smtClean="0"/>
                <a:t>TSmatch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65748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26980" y="507999"/>
            <a:ext cx="6632829" cy="4740275"/>
            <a:chOff x="1126980" y="507999"/>
            <a:chExt cx="6632829" cy="47402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6980" y="507999"/>
              <a:ext cx="4098785" cy="47402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23999" y="2700048"/>
              <a:ext cx="3935810" cy="25482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286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13" y="626295"/>
            <a:ext cx="11723832" cy="34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1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689322"/>
            <a:ext cx="6490566" cy="609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2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05" y="192511"/>
            <a:ext cx="10929504" cy="6814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24050" y="-1571625"/>
            <a:ext cx="16040100" cy="1000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20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28" y="727796"/>
            <a:ext cx="6943725" cy="6677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828" y="180975"/>
            <a:ext cx="5876925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4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327" y="471054"/>
            <a:ext cx="6969263" cy="559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2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87" y="1509712"/>
            <a:ext cx="56864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08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Khrapkin</dc:creator>
  <cp:lastModifiedBy>Pavel Khrapkin</cp:lastModifiedBy>
  <cp:revision>8</cp:revision>
  <dcterms:created xsi:type="dcterms:W3CDTF">2016-01-12T13:04:03Z</dcterms:created>
  <dcterms:modified xsi:type="dcterms:W3CDTF">2016-01-12T14:24:22Z</dcterms:modified>
</cp:coreProperties>
</file>