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9" cy="7200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10A-1112-41E6-95D6-2AE67D3DFC5D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79FB-7703-4B7E-8FB2-012B775A7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1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2C20-8EA8-4CF2-9263-11484D3B6970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B786-C8A7-4047-80AA-B38A8804C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7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4C5C-1241-4ECC-8C01-7D984892BFBC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0D3-DDE5-4FF4-9794-2242F7CF4E4A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8F1-D2C4-4FCF-8BE5-6FA5561A9D64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6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4C5C-1241-4ECC-8C01-7D984892BFBC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69D-EA5B-4539-AEA3-7474B4CC346A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6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163-A64A-49BD-BFF1-0BBB159804C0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2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D6D-76CD-49B3-AED0-8E68448B3A09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0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1077-D80D-4A72-888C-2D0436F976A2}" type="datetime1">
              <a:rPr lang="ru-RU" smtClean="0"/>
              <a:t>28.12.2015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7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97B-0EEF-4390-85C2-8C22908C3DD5}" type="datetime1">
              <a:rPr lang="ru-RU" smtClean="0"/>
              <a:t>28.12.2015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74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0CC-9101-4B8A-BC3A-F6030E1EA62B}" type="datetime1">
              <a:rPr lang="ru-RU" smtClean="0"/>
              <a:t>28.12.2015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90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599-79C2-46BE-9091-29E9B73B2006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C69D-EA5B-4539-AEA3-7474B4CC346A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589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8AED-7979-4AE2-9ABA-7C1D8F7A2245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8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10D3-DDE5-4FF4-9794-2242F7CF4E4A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23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8F1-D2C4-4FCF-8BE5-6FA5561A9D64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7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163-A64A-49BD-BFF1-0BBB159804C0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D6D-76CD-49B3-AED0-8E68448B3A09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1077-D80D-4A72-888C-2D0436F976A2}" type="datetime1">
              <a:rPr lang="ru-RU" smtClean="0"/>
              <a:t>28.12.2015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97B-0EEF-4390-85C2-8C22908C3DD5}" type="datetime1">
              <a:rPr lang="ru-RU" smtClean="0"/>
              <a:t>28.12.2015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0CC-9101-4B8A-BC3A-F6030E1EA62B}" type="datetime1">
              <a:rPr lang="ru-RU" smtClean="0"/>
              <a:t>28.12.2015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1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599-79C2-46BE-9091-29E9B73B2006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8AED-7979-4AE2-9ABA-7C1D8F7A2245}" type="datetime1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183A-33DF-4BCF-B377-9DA00D19EC75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183A-33DF-4BCF-B377-9DA00D19EC75}" type="datetime1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3B52-AD0D-4F0E-B418-F2ECA5F8A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4" y="2708911"/>
            <a:ext cx="7052311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TSmaterialSum</a:t>
            </a:r>
            <a:endParaRPr lang="ru-RU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555" y="4149089"/>
            <a:ext cx="568071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Bureau ESG</a:t>
            </a:r>
          </a:p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St.-Petersburg, Russia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36" y="5589267"/>
            <a:ext cx="1942857" cy="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1_Тема Office</vt:lpstr>
      <vt:lpstr>Тема Office</vt:lpstr>
      <vt:lpstr>TSmaterialSum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A. Pokrovskaja</dc:creator>
  <cp:lastModifiedBy>Pavel Khrapkin</cp:lastModifiedBy>
  <cp:revision>25</cp:revision>
  <dcterms:created xsi:type="dcterms:W3CDTF">2015-05-28T12:23:13Z</dcterms:created>
  <dcterms:modified xsi:type="dcterms:W3CDTF">2015-12-28T11:55:07Z</dcterms:modified>
</cp:coreProperties>
</file>