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798-EAFA-46CD-9831-D8FBDEC66157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4A8-4088-4597-892E-C2FD6090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21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798-EAFA-46CD-9831-D8FBDEC66157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4A8-4088-4597-892E-C2FD6090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798-EAFA-46CD-9831-D8FBDEC66157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4A8-4088-4597-892E-C2FD6090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48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798-EAFA-46CD-9831-D8FBDEC66157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4A8-4088-4597-892E-C2FD6090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61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798-EAFA-46CD-9831-D8FBDEC66157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4A8-4088-4597-892E-C2FD6090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29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798-EAFA-46CD-9831-D8FBDEC66157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4A8-4088-4597-892E-C2FD6090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73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798-EAFA-46CD-9831-D8FBDEC66157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4A8-4088-4597-892E-C2FD6090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9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798-EAFA-46CD-9831-D8FBDEC66157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4A8-4088-4597-892E-C2FD6090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0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798-EAFA-46CD-9831-D8FBDEC66157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4A8-4088-4597-892E-C2FD6090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9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798-EAFA-46CD-9831-D8FBDEC66157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4A8-4088-4597-892E-C2FD6090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23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798-EAFA-46CD-9831-D8FBDEC66157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4A8-4088-4597-892E-C2FD6090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44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93798-EAFA-46CD-9831-D8FBDEC66157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94A8-4088-4597-892E-C2FD6090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63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8316" y="1307805"/>
            <a:ext cx="1127051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1711841" y="2140689"/>
            <a:ext cx="1127051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CompSet</a:t>
            </a:r>
            <a:endParaRPr lang="ru-RU" dirty="0"/>
          </a:p>
        </p:txBody>
      </p:sp>
      <p:sp>
        <p:nvSpPr>
          <p:cNvPr id="6" name="Rounded Rectangle 5"/>
          <p:cNvSpPr/>
          <p:nvPr/>
        </p:nvSpPr>
        <p:spPr>
          <a:xfrm>
            <a:off x="2555357" y="3005471"/>
            <a:ext cx="1431852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  <a:endParaRPr lang="ru-RU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73349" y="1669312"/>
            <a:ext cx="0" cy="47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79405" y="2502196"/>
            <a:ext cx="0" cy="50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9170" y="1900014"/>
            <a:ext cx="510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1..n</a:t>
            </a:r>
            <a:endParaRPr lang="ru-RU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2679405" y="2793809"/>
            <a:ext cx="510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1..n</a:t>
            </a:r>
            <a:endParaRPr lang="ru-RU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407581" y="3016763"/>
            <a:ext cx="1304260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  <a:endParaRPr lang="ru-RU" dirty="0"/>
          </a:p>
        </p:txBody>
      </p:sp>
      <p:cxnSp>
        <p:nvCxnSpPr>
          <p:cNvPr id="15" name="Straight Arrow Connector 14"/>
          <p:cNvCxnSpPr>
            <a:stCxn id="13" idx="3"/>
            <a:endCxn id="5" idx="2"/>
          </p:cNvCxnSpPr>
          <p:nvPr/>
        </p:nvCxnSpPr>
        <p:spPr>
          <a:xfrm flipV="1">
            <a:off x="1711841" y="2502196"/>
            <a:ext cx="563526" cy="6953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43277" y="2967740"/>
            <a:ext cx="13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ru-RU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318667" y="2950503"/>
            <a:ext cx="13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ru-RU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4018796" y="1719260"/>
            <a:ext cx="1127051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</a:t>
            </a:r>
            <a:endParaRPr lang="ru-RU" dirty="0"/>
          </a:p>
        </p:txBody>
      </p:sp>
      <p:cxnSp>
        <p:nvCxnSpPr>
          <p:cNvPr id="22" name="Straight Arrow Connector 21"/>
          <p:cNvCxnSpPr>
            <a:stCxn id="20" idx="1"/>
            <a:endCxn id="5" idx="3"/>
          </p:cNvCxnSpPr>
          <p:nvPr/>
        </p:nvCxnSpPr>
        <p:spPr>
          <a:xfrm flipH="1">
            <a:off x="2838892" y="1900014"/>
            <a:ext cx="1179904" cy="42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4773" y="1632693"/>
            <a:ext cx="13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ru-RU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2892367" y="1993175"/>
            <a:ext cx="13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ru-RU" sz="1100" dirty="0"/>
          </a:p>
        </p:txBody>
      </p:sp>
      <p:sp>
        <p:nvSpPr>
          <p:cNvPr id="25" name="Rounded Rectangle 24"/>
          <p:cNvSpPr/>
          <p:nvPr/>
        </p:nvSpPr>
        <p:spPr>
          <a:xfrm>
            <a:off x="6690336" y="1307805"/>
            <a:ext cx="1531089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Северсталь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253861" y="2140689"/>
            <a:ext cx="1127051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Швеллер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097376" y="3005471"/>
            <a:ext cx="2590491" cy="610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Прайс-лист Северстали по швеллерам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15369" y="1669312"/>
            <a:ext cx="0" cy="47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21425" y="2502196"/>
            <a:ext cx="0" cy="50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01190" y="1900014"/>
            <a:ext cx="510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1..n</a:t>
            </a:r>
            <a:endParaRPr lang="ru-RU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8221425" y="2793809"/>
            <a:ext cx="510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1..n</a:t>
            </a:r>
            <a:endParaRPr lang="ru-RU" sz="1100" dirty="0"/>
          </a:p>
        </p:txBody>
      </p:sp>
      <p:sp>
        <p:nvSpPr>
          <p:cNvPr id="32" name="Rounded Rectangle 31"/>
          <p:cNvSpPr/>
          <p:nvPr/>
        </p:nvSpPr>
        <p:spPr>
          <a:xfrm>
            <a:off x="5180054" y="3016763"/>
            <a:ext cx="2073808" cy="598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Black_01.xlsx</a:t>
            </a:r>
          </a:p>
          <a:p>
            <a:pPr algn="ctr"/>
            <a:r>
              <a:rPr lang="ru-RU" dirty="0"/>
              <a:t>Лист «Швеллеры»</a:t>
            </a:r>
          </a:p>
        </p:txBody>
      </p:sp>
      <p:cxnSp>
        <p:nvCxnSpPr>
          <p:cNvPr id="33" name="Straight Arrow Connector 32"/>
          <p:cNvCxnSpPr>
            <a:stCxn id="32" idx="3"/>
            <a:endCxn id="27" idx="1"/>
          </p:cNvCxnSpPr>
          <p:nvPr/>
        </p:nvCxnSpPr>
        <p:spPr>
          <a:xfrm flipV="1">
            <a:off x="7253862" y="3310480"/>
            <a:ext cx="843514" cy="5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85297" y="2967740"/>
            <a:ext cx="13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ru-RU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7860687" y="2950503"/>
            <a:ext cx="13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ru-RU" sz="1100" dirty="0"/>
          </a:p>
        </p:txBody>
      </p:sp>
      <p:sp>
        <p:nvSpPr>
          <p:cNvPr id="36" name="Rounded Rectangle 35"/>
          <p:cNvSpPr/>
          <p:nvPr/>
        </p:nvSpPr>
        <p:spPr>
          <a:xfrm>
            <a:off x="9560816" y="1719260"/>
            <a:ext cx="1127051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</a:t>
            </a:r>
            <a:endParaRPr lang="ru-RU" dirty="0"/>
          </a:p>
        </p:txBody>
      </p:sp>
      <p:cxnSp>
        <p:nvCxnSpPr>
          <p:cNvPr id="37" name="Straight Arrow Connector 36"/>
          <p:cNvCxnSpPr>
            <a:stCxn id="36" idx="1"/>
            <a:endCxn id="26" idx="3"/>
          </p:cNvCxnSpPr>
          <p:nvPr/>
        </p:nvCxnSpPr>
        <p:spPr>
          <a:xfrm flipH="1">
            <a:off x="8380912" y="1900014"/>
            <a:ext cx="1179904" cy="42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356793" y="1632693"/>
            <a:ext cx="13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ru-RU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8434387" y="1993175"/>
            <a:ext cx="13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ru-RU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993913" y="3829878"/>
            <a:ext cx="282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C#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406956" y="3862899"/>
            <a:ext cx="282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987209" y="834986"/>
            <a:ext cx="1127051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ru-RU" dirty="0"/>
          </a:p>
        </p:txBody>
      </p:sp>
      <p:cxnSp>
        <p:nvCxnSpPr>
          <p:cNvPr id="50" name="Straight Arrow Connector 49"/>
          <p:cNvCxnSpPr>
            <a:stCxn id="48" idx="2"/>
          </p:cNvCxnSpPr>
          <p:nvPr/>
        </p:nvCxnSpPr>
        <p:spPr>
          <a:xfrm>
            <a:off x="4550735" y="1196493"/>
            <a:ext cx="0" cy="51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542872" y="1503682"/>
            <a:ext cx="510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1..n</a:t>
            </a:r>
            <a:endParaRPr lang="ru-RU" sz="1100" dirty="0"/>
          </a:p>
        </p:txBody>
      </p:sp>
      <p:sp>
        <p:nvSpPr>
          <p:cNvPr id="53" name="Rounded Rectangle 52"/>
          <p:cNvSpPr/>
          <p:nvPr/>
        </p:nvSpPr>
        <p:spPr>
          <a:xfrm>
            <a:off x="9560816" y="843316"/>
            <a:ext cx="1127051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ЗС2</a:t>
            </a:r>
          </a:p>
        </p:txBody>
      </p:sp>
      <p:cxnSp>
        <p:nvCxnSpPr>
          <p:cNvPr id="54" name="Straight Arrow Connector 53"/>
          <p:cNvCxnSpPr>
            <a:stCxn id="53" idx="2"/>
          </p:cNvCxnSpPr>
          <p:nvPr/>
        </p:nvCxnSpPr>
        <p:spPr>
          <a:xfrm>
            <a:off x="10124342" y="1204823"/>
            <a:ext cx="0" cy="51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116479" y="1456461"/>
            <a:ext cx="510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1..n</a:t>
            </a:r>
            <a:endParaRPr lang="ru-RU" sz="11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898" y="79189"/>
            <a:ext cx="1158240" cy="9448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12620" y="61512"/>
            <a:ext cx="7748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TSmatch – </a:t>
            </a:r>
            <a:r>
              <a:rPr lang="ru-RU" u="sng" dirty="0" smtClean="0"/>
              <a:t>класс-диаграмма </a:t>
            </a:r>
            <a:r>
              <a:rPr lang="ru-RU" u="sng" dirty="0"/>
              <a:t>1: Модели, Правила, Поставщики, Компоненты</a:t>
            </a:r>
          </a:p>
        </p:txBody>
      </p:sp>
    </p:spTree>
    <p:extLst>
      <p:ext uri="{BB962C8B-B14F-4D97-AF65-F5344CB8AC3E}">
        <p14:creationId xmlns:p14="http://schemas.microsoft.com/office/powerpoint/2010/main" val="210955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7281393" y="1614286"/>
            <a:ext cx="3342538" cy="39844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2680">
            <a:off x="8949493" y="2562628"/>
            <a:ext cx="1908213" cy="9937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97893" y="3205679"/>
            <a:ext cx="510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1..n</a:t>
            </a:r>
            <a:endParaRPr lang="ru-RU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3481" y="5115043"/>
            <a:ext cx="510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1..n</a:t>
            </a:r>
            <a:endParaRPr lang="ru-RU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104663" y="5299445"/>
            <a:ext cx="1304260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Document</a:t>
            </a:r>
            <a:endParaRPr lang="ru-RU" u="sng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6690" y="4331200"/>
            <a:ext cx="1188681" cy="9710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2290" y="5072617"/>
            <a:ext cx="122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ru-RU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4793236" y="3380109"/>
            <a:ext cx="1635556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Rule</a:t>
            </a:r>
            <a:endParaRPr lang="ru-RU" u="sng" dirty="0"/>
          </a:p>
        </p:txBody>
      </p:sp>
      <p:cxnSp>
        <p:nvCxnSpPr>
          <p:cNvPr id="22" name="Straight Arrow Connector 21"/>
          <p:cNvCxnSpPr>
            <a:stCxn id="102" idx="1"/>
            <a:endCxn id="51" idx="3"/>
          </p:cNvCxnSpPr>
          <p:nvPr/>
        </p:nvCxnSpPr>
        <p:spPr>
          <a:xfrm flipH="1">
            <a:off x="3610527" y="4117380"/>
            <a:ext cx="1187575" cy="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94896" y="3875707"/>
            <a:ext cx="13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ru-RU" sz="1100" dirty="0"/>
          </a:p>
        </p:txBody>
      </p:sp>
      <p:sp>
        <p:nvSpPr>
          <p:cNvPr id="48" name="Rounded Rectangle 47"/>
          <p:cNvSpPr/>
          <p:nvPr/>
        </p:nvSpPr>
        <p:spPr>
          <a:xfrm>
            <a:off x="4793236" y="1323891"/>
            <a:ext cx="1635556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Model</a:t>
            </a:r>
            <a:endParaRPr lang="ru-RU" u="sng" dirty="0"/>
          </a:p>
        </p:txBody>
      </p:sp>
      <p:sp>
        <p:nvSpPr>
          <p:cNvPr id="52" name="TextBox 51"/>
          <p:cNvSpPr txBox="1"/>
          <p:nvPr/>
        </p:nvSpPr>
        <p:spPr>
          <a:xfrm>
            <a:off x="5317312" y="3164531"/>
            <a:ext cx="510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1..n</a:t>
            </a:r>
            <a:endParaRPr lang="ru-RU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289249" y="233265"/>
            <a:ext cx="943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TSmatch – </a:t>
            </a:r>
            <a:r>
              <a:rPr lang="ru-RU" u="sng" dirty="0" smtClean="0"/>
              <a:t>класс-диагра</a:t>
            </a:r>
            <a:r>
              <a:rPr lang="ru-RU" u="sng" dirty="0"/>
              <a:t>м</a:t>
            </a:r>
            <a:r>
              <a:rPr lang="ru-RU" u="sng" dirty="0" smtClean="0"/>
              <a:t>ма 2: Модели, Правила, Поставщики, Компоненты – связи</a:t>
            </a:r>
            <a:r>
              <a:rPr lang="en-US" u="sng" dirty="0" smtClean="0"/>
              <a:t> </a:t>
            </a:r>
            <a:r>
              <a:rPr lang="ru-RU" u="sng" dirty="0" smtClean="0"/>
              <a:t>и отчеты</a:t>
            </a:r>
            <a:endParaRPr lang="ru-RU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612" y="89533"/>
            <a:ext cx="1158240" cy="944880"/>
          </a:xfrm>
          <a:prstGeom prst="rect">
            <a:avLst/>
          </a:prstGeom>
        </p:spPr>
      </p:pic>
      <p:sp>
        <p:nvSpPr>
          <p:cNvPr id="49" name="Rounded Rectangle 48"/>
          <p:cNvSpPr/>
          <p:nvPr/>
        </p:nvSpPr>
        <p:spPr>
          <a:xfrm>
            <a:off x="756690" y="3239701"/>
            <a:ext cx="1473945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756793" y="1699560"/>
            <a:ext cx="1473945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Supplier</a:t>
            </a:r>
            <a:endParaRPr lang="ru-RU" u="sng" dirty="0"/>
          </a:p>
        </p:txBody>
      </p:sp>
      <p:sp>
        <p:nvSpPr>
          <p:cNvPr id="9" name="Rectangle 8"/>
          <p:cNvSpPr/>
          <p:nvPr/>
        </p:nvSpPr>
        <p:spPr>
          <a:xfrm>
            <a:off x="756793" y="2023743"/>
            <a:ext cx="1473945" cy="220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ru-RU" sz="1200" dirty="0"/>
          </a:p>
        </p:txBody>
      </p:sp>
      <p:sp>
        <p:nvSpPr>
          <p:cNvPr id="46" name="Rectangle 45"/>
          <p:cNvSpPr/>
          <p:nvPr/>
        </p:nvSpPr>
        <p:spPr>
          <a:xfrm>
            <a:off x="756690" y="2728068"/>
            <a:ext cx="1473945" cy="27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List&lt;</a:t>
            </a:r>
            <a:r>
              <a:rPr lang="en-US" sz="1200" dirty="0" err="1" smtClean="0"/>
              <a:t>CompSet</a:t>
            </a:r>
            <a:r>
              <a:rPr lang="en-US" sz="1200" dirty="0" smtClean="0"/>
              <a:t>&gt;</a:t>
            </a:r>
            <a:endParaRPr lang="ru-RU" sz="1200" dirty="0"/>
          </a:p>
        </p:txBody>
      </p:sp>
      <p:cxnSp>
        <p:nvCxnSpPr>
          <p:cNvPr id="47" name="Elbow Connector 46"/>
          <p:cNvCxnSpPr>
            <a:stCxn id="46" idx="3"/>
            <a:endCxn id="5" idx="0"/>
          </p:cNvCxnSpPr>
          <p:nvPr/>
        </p:nvCxnSpPr>
        <p:spPr>
          <a:xfrm>
            <a:off x="2230635" y="2867683"/>
            <a:ext cx="543500" cy="8322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7" idx="3"/>
            <a:endCxn id="6" idx="0"/>
          </p:cNvCxnSpPr>
          <p:nvPr/>
        </p:nvCxnSpPr>
        <p:spPr>
          <a:xfrm>
            <a:off x="3610527" y="4354826"/>
            <a:ext cx="915864" cy="10225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3805495" y="5377349"/>
            <a:ext cx="1436822" cy="1193056"/>
            <a:chOff x="3291079" y="5203422"/>
            <a:chExt cx="1436822" cy="1193056"/>
          </a:xfrm>
        </p:grpSpPr>
        <p:sp>
          <p:nvSpPr>
            <p:cNvPr id="6" name="Rounded Rectangle 5"/>
            <p:cNvSpPr/>
            <p:nvPr/>
          </p:nvSpPr>
          <p:spPr>
            <a:xfrm>
              <a:off x="3296049" y="5203422"/>
              <a:ext cx="1431852" cy="361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Component</a:t>
              </a:r>
              <a:endParaRPr lang="ru-RU" u="sng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96049" y="5527600"/>
              <a:ext cx="1431852" cy="266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</a:t>
              </a:r>
              <a:r>
                <a:rPr lang="en-US" sz="1400" dirty="0" smtClean="0"/>
                <a:t>escription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296049" y="6034971"/>
              <a:ext cx="1431852" cy="361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291079" y="5756975"/>
              <a:ext cx="1436821" cy="266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weight/m</a:t>
              </a:r>
              <a:endParaRPr lang="ru-RU" sz="14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296049" y="6004471"/>
              <a:ext cx="1431852" cy="266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price/kg</a:t>
              </a:r>
              <a:endParaRPr lang="ru-RU" sz="14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91080" y="5756975"/>
              <a:ext cx="1431852" cy="266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weight/m II /m</a:t>
              </a:r>
              <a:r>
                <a:rPr lang="en-US" sz="1400" baseline="30000" dirty="0" smtClean="0"/>
                <a:t>2</a:t>
              </a:r>
              <a:endParaRPr lang="ru-RU" sz="1400" baseline="30000" dirty="0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756690" y="2498136"/>
            <a:ext cx="1473945" cy="27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URL</a:t>
            </a:r>
            <a:endParaRPr lang="ru-RU" sz="1200" dirty="0"/>
          </a:p>
        </p:txBody>
      </p:sp>
      <p:sp>
        <p:nvSpPr>
          <p:cNvPr id="81" name="Rectangle 80"/>
          <p:cNvSpPr/>
          <p:nvPr/>
        </p:nvSpPr>
        <p:spPr>
          <a:xfrm>
            <a:off x="756690" y="2249395"/>
            <a:ext cx="1473945" cy="27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адрес</a:t>
            </a:r>
            <a:endParaRPr lang="ru-RU" sz="1200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1660366" y="3699915"/>
            <a:ext cx="2088848" cy="1690122"/>
            <a:chOff x="1670411" y="3430072"/>
            <a:chExt cx="2088848" cy="1690122"/>
          </a:xfrm>
        </p:grpSpPr>
        <p:sp>
          <p:nvSpPr>
            <p:cNvPr id="5" name="Rounded Rectangle 4"/>
            <p:cNvSpPr/>
            <p:nvPr/>
          </p:nvSpPr>
          <p:spPr>
            <a:xfrm>
              <a:off x="1947786" y="3430072"/>
              <a:ext cx="1672787" cy="361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err="1"/>
                <a:t>CompSet</a:t>
              </a:r>
              <a:endParaRPr lang="ru-RU" u="sn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70411" y="3920488"/>
              <a:ext cx="138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  <a:endParaRPr lang="ru-RU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20571" y="3586108"/>
              <a:ext cx="138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  <a:endParaRPr lang="ru-RU" sz="11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947249" y="4758687"/>
              <a:ext cx="1675098" cy="361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47786" y="3729808"/>
              <a:ext cx="1672786" cy="241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name</a:t>
              </a:r>
              <a:endParaRPr lang="ru-RU" sz="1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47786" y="3964202"/>
              <a:ext cx="1672786" cy="241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List&lt;Component&gt;</a:t>
              </a:r>
              <a:endParaRPr lang="ru-RU" sz="14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947786" y="4441596"/>
              <a:ext cx="1672786" cy="241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URL</a:t>
              </a:r>
              <a:endParaRPr lang="ru-RU" sz="14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947786" y="4210420"/>
              <a:ext cx="1672786" cy="241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doc</a:t>
              </a:r>
              <a:endParaRPr lang="ru-RU" sz="14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951991" y="4678992"/>
              <a:ext cx="1672786" cy="241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Loader</a:t>
              </a:r>
              <a:endParaRPr lang="ru-RU" sz="1400" dirty="0"/>
            </a:p>
          </p:txBody>
        </p:sp>
      </p:grpSp>
      <p:sp>
        <p:nvSpPr>
          <p:cNvPr id="97" name="Rounded Rectangle 96"/>
          <p:cNvSpPr/>
          <p:nvPr/>
        </p:nvSpPr>
        <p:spPr>
          <a:xfrm>
            <a:off x="4793236" y="2361096"/>
            <a:ext cx="1635556" cy="548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8" name="Rectangle 97"/>
          <p:cNvSpPr/>
          <p:nvPr/>
        </p:nvSpPr>
        <p:spPr>
          <a:xfrm>
            <a:off x="4793236" y="1637771"/>
            <a:ext cx="1635556" cy="28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ru-RU" sz="1400" dirty="0"/>
          </a:p>
        </p:txBody>
      </p:sp>
      <p:sp>
        <p:nvSpPr>
          <p:cNvPr id="99" name="Rectangle 98"/>
          <p:cNvSpPr/>
          <p:nvPr/>
        </p:nvSpPr>
        <p:spPr>
          <a:xfrm>
            <a:off x="4793236" y="1892545"/>
            <a:ext cx="1635556" cy="28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dir</a:t>
            </a:r>
            <a:endParaRPr lang="ru-RU" sz="1400" dirty="0"/>
          </a:p>
        </p:txBody>
      </p:sp>
      <p:sp>
        <p:nvSpPr>
          <p:cNvPr id="101" name="Rounded Rectangle 100"/>
          <p:cNvSpPr/>
          <p:nvPr/>
        </p:nvSpPr>
        <p:spPr>
          <a:xfrm>
            <a:off x="4793133" y="4276404"/>
            <a:ext cx="1635556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2" name="Rectangle 101"/>
          <p:cNvSpPr/>
          <p:nvPr/>
        </p:nvSpPr>
        <p:spPr>
          <a:xfrm>
            <a:off x="4798102" y="3974565"/>
            <a:ext cx="1629032" cy="28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CompSet</a:t>
            </a:r>
            <a:endParaRPr lang="ru-RU" sz="1400" dirty="0"/>
          </a:p>
        </p:txBody>
      </p:sp>
      <p:sp>
        <p:nvSpPr>
          <p:cNvPr id="103" name="Rectangle 102"/>
          <p:cNvSpPr/>
          <p:nvPr/>
        </p:nvSpPr>
        <p:spPr>
          <a:xfrm>
            <a:off x="4797926" y="3689434"/>
            <a:ext cx="1630763" cy="28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Supplier</a:t>
            </a:r>
            <a:endParaRPr lang="ru-RU" sz="1400" dirty="0"/>
          </a:p>
        </p:txBody>
      </p:sp>
      <p:cxnSp>
        <p:nvCxnSpPr>
          <p:cNvPr id="110" name="Elbow Connector 109"/>
          <p:cNvCxnSpPr/>
          <p:nvPr/>
        </p:nvCxnSpPr>
        <p:spPr>
          <a:xfrm flipH="1">
            <a:off x="5251481" y="2615023"/>
            <a:ext cx="558038" cy="744749"/>
          </a:xfrm>
          <a:prstGeom prst="bentConnector4">
            <a:avLst>
              <a:gd name="adj1" fmla="val 219183"/>
              <a:gd name="adj2" fmla="val 684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7295217" y="5570376"/>
            <a:ext cx="0" cy="14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7285886" y="5584655"/>
            <a:ext cx="4362" cy="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5" idx="4"/>
          </p:cNvCxnSpPr>
          <p:nvPr/>
        </p:nvCxnSpPr>
        <p:spPr>
          <a:xfrm flipV="1">
            <a:off x="10630607" y="5340276"/>
            <a:ext cx="0" cy="14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reeform 114"/>
          <p:cNvSpPr/>
          <p:nvPr/>
        </p:nvSpPr>
        <p:spPr>
          <a:xfrm>
            <a:off x="7290248" y="5358937"/>
            <a:ext cx="3340359" cy="513504"/>
          </a:xfrm>
          <a:custGeom>
            <a:avLst/>
            <a:gdLst>
              <a:gd name="connsiteX0" fmla="*/ 0 w 3340359"/>
              <a:gd name="connsiteY0" fmla="*/ 200324 h 513504"/>
              <a:gd name="connsiteX1" fmla="*/ 979714 w 3340359"/>
              <a:gd name="connsiteY1" fmla="*/ 489573 h 513504"/>
              <a:gd name="connsiteX2" fmla="*/ 1772816 w 3340359"/>
              <a:gd name="connsiteY2" fmla="*/ 442920 h 513504"/>
              <a:gd name="connsiteX3" fmla="*/ 2743200 w 3340359"/>
              <a:gd name="connsiteY3" fmla="*/ 13712 h 513504"/>
              <a:gd name="connsiteX4" fmla="*/ 3340359 w 3340359"/>
              <a:gd name="connsiteY4" fmla="*/ 125679 h 51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0359" h="513504">
                <a:moveTo>
                  <a:pt x="0" y="200324"/>
                </a:moveTo>
                <a:cubicBezTo>
                  <a:pt x="342122" y="324732"/>
                  <a:pt x="684245" y="449140"/>
                  <a:pt x="979714" y="489573"/>
                </a:cubicBezTo>
                <a:cubicBezTo>
                  <a:pt x="1275183" y="530006"/>
                  <a:pt x="1478902" y="522230"/>
                  <a:pt x="1772816" y="442920"/>
                </a:cubicBezTo>
                <a:cubicBezTo>
                  <a:pt x="2066730" y="363610"/>
                  <a:pt x="2481943" y="66585"/>
                  <a:pt x="2743200" y="13712"/>
                </a:cubicBezTo>
                <a:cubicBezTo>
                  <a:pt x="3004457" y="-39162"/>
                  <a:pt x="3299926" y="74361"/>
                  <a:pt x="3340359" y="125679"/>
                </a:cubicBezTo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/>
          <p:cNvSpPr/>
          <p:nvPr/>
        </p:nvSpPr>
        <p:spPr>
          <a:xfrm>
            <a:off x="7293035" y="1182985"/>
            <a:ext cx="3337572" cy="4318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</a:t>
            </a:r>
            <a:endParaRPr lang="ru-RU" dirty="0"/>
          </a:p>
        </p:txBody>
      </p:sp>
      <p:sp>
        <p:nvSpPr>
          <p:cNvPr id="129" name="Rounded Rectangle 128"/>
          <p:cNvSpPr/>
          <p:nvPr/>
        </p:nvSpPr>
        <p:spPr>
          <a:xfrm>
            <a:off x="7285887" y="1746294"/>
            <a:ext cx="1195806" cy="61480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ModelINFO</a:t>
            </a:r>
            <a:endParaRPr lang="ru-RU" sz="1600" dirty="0"/>
          </a:p>
        </p:txBody>
      </p:sp>
      <p:sp>
        <p:nvSpPr>
          <p:cNvPr id="131" name="Right Arrow 130"/>
          <p:cNvSpPr/>
          <p:nvPr/>
        </p:nvSpPr>
        <p:spPr>
          <a:xfrm>
            <a:off x="6428689" y="1755707"/>
            <a:ext cx="858231" cy="48903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ounded Rectangle 133"/>
          <p:cNvSpPr/>
          <p:nvPr/>
        </p:nvSpPr>
        <p:spPr>
          <a:xfrm>
            <a:off x="7732269" y="2507726"/>
            <a:ext cx="1195806" cy="61480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</a:t>
            </a:r>
            <a:endParaRPr lang="ru-RU" sz="1600" dirty="0"/>
          </a:p>
        </p:txBody>
      </p:sp>
      <p:sp>
        <p:nvSpPr>
          <p:cNvPr id="135" name="Rounded Rectangle 134"/>
          <p:cNvSpPr/>
          <p:nvPr/>
        </p:nvSpPr>
        <p:spPr>
          <a:xfrm>
            <a:off x="8265776" y="3322194"/>
            <a:ext cx="1195806" cy="61480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Report</a:t>
            </a:r>
            <a:endParaRPr lang="ru-RU" sz="1600" dirty="0"/>
          </a:p>
        </p:txBody>
      </p:sp>
      <p:sp>
        <p:nvSpPr>
          <p:cNvPr id="136" name="Rounded Rectangle 135"/>
          <p:cNvSpPr/>
          <p:nvPr/>
        </p:nvSpPr>
        <p:spPr>
          <a:xfrm>
            <a:off x="8728113" y="4263733"/>
            <a:ext cx="1195806" cy="61480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Suppliers</a:t>
            </a:r>
            <a:endParaRPr lang="ru-RU" sz="1600" dirty="0"/>
          </a:p>
        </p:txBody>
      </p:sp>
      <p:sp>
        <p:nvSpPr>
          <p:cNvPr id="138" name="Right Arrow 137"/>
          <p:cNvSpPr/>
          <p:nvPr/>
        </p:nvSpPr>
        <p:spPr>
          <a:xfrm rot="9529234">
            <a:off x="8917660" y="2281233"/>
            <a:ext cx="1971882" cy="48903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ight Arrow 142"/>
          <p:cNvSpPr/>
          <p:nvPr/>
        </p:nvSpPr>
        <p:spPr>
          <a:xfrm rot="2107200">
            <a:off x="6124871" y="2643357"/>
            <a:ext cx="2353972" cy="48903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ight Arrow 143"/>
          <p:cNvSpPr/>
          <p:nvPr/>
        </p:nvSpPr>
        <p:spPr>
          <a:xfrm rot="2597108">
            <a:off x="5841676" y="3298209"/>
            <a:ext cx="3293543" cy="48903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/>
          <p:cNvSpPr/>
          <p:nvPr/>
        </p:nvSpPr>
        <p:spPr>
          <a:xfrm>
            <a:off x="4793236" y="2138979"/>
            <a:ext cx="1635556" cy="28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MD5</a:t>
            </a:r>
            <a:endParaRPr lang="ru-RU" sz="1400" dirty="0"/>
          </a:p>
        </p:txBody>
      </p:sp>
      <p:sp>
        <p:nvSpPr>
          <p:cNvPr id="105" name="Rectangle 104"/>
          <p:cNvSpPr/>
          <p:nvPr/>
        </p:nvSpPr>
        <p:spPr>
          <a:xfrm>
            <a:off x="4793133" y="2429465"/>
            <a:ext cx="1635556" cy="28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List&lt;Rule&gt;</a:t>
            </a:r>
            <a:endParaRPr lang="ru-RU" sz="1400" dirty="0"/>
          </a:p>
        </p:txBody>
      </p:sp>
      <p:sp>
        <p:nvSpPr>
          <p:cNvPr id="146" name="TextBox 145"/>
          <p:cNvSpPr txBox="1"/>
          <p:nvPr/>
        </p:nvSpPr>
        <p:spPr>
          <a:xfrm rot="2076846">
            <a:off x="6210795" y="2644899"/>
            <a:ext cx="205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Matcher.UseRules</a:t>
            </a:r>
            <a:r>
              <a:rPr lang="en-US" sz="1600" dirty="0" smtClean="0"/>
              <a:t>()</a:t>
            </a:r>
            <a:endParaRPr lang="ru-RU" sz="1600" dirty="0"/>
          </a:p>
        </p:txBody>
      </p:sp>
      <p:sp>
        <p:nvSpPr>
          <p:cNvPr id="147" name="TextBox 146"/>
          <p:cNvSpPr txBox="1"/>
          <p:nvPr/>
        </p:nvSpPr>
        <p:spPr>
          <a:xfrm rot="2587889">
            <a:off x="6034074" y="3622601"/>
            <a:ext cx="3387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Model.wrModel</a:t>
            </a:r>
            <a:r>
              <a:rPr lang="en-US" sz="1600" dirty="0" smtClean="0"/>
              <a:t>(</a:t>
            </a:r>
            <a:r>
              <a:rPr lang="en-US" sz="1600" dirty="0" err="1" smtClean="0"/>
              <a:t>ModSuppliers</a:t>
            </a:r>
            <a:r>
              <a:rPr lang="en-US" sz="1600" dirty="0" smtClean="0"/>
              <a:t>)</a:t>
            </a:r>
            <a:endParaRPr lang="ru-RU" sz="1600" dirty="0"/>
          </a:p>
        </p:txBody>
      </p:sp>
      <p:sp>
        <p:nvSpPr>
          <p:cNvPr id="148" name="Rectangle 147"/>
          <p:cNvSpPr/>
          <p:nvPr/>
        </p:nvSpPr>
        <p:spPr>
          <a:xfrm>
            <a:off x="4791578" y="4211636"/>
            <a:ext cx="1635556" cy="25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text</a:t>
            </a:r>
            <a:endParaRPr lang="ru-RU" sz="1400" dirty="0"/>
          </a:p>
        </p:txBody>
      </p:sp>
      <p:cxnSp>
        <p:nvCxnSpPr>
          <p:cNvPr id="160" name="Straight Arrow Connector 159"/>
          <p:cNvCxnSpPr>
            <a:stCxn id="103" idx="1"/>
            <a:endCxn id="9" idx="3"/>
          </p:cNvCxnSpPr>
          <p:nvPr/>
        </p:nvCxnSpPr>
        <p:spPr>
          <a:xfrm flipH="1" flipV="1">
            <a:off x="2230738" y="2134241"/>
            <a:ext cx="2567188" cy="169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4615955" y="3486890"/>
            <a:ext cx="13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ru-RU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222441" y="1904563"/>
            <a:ext cx="13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ru-RU" sz="1100" dirty="0"/>
          </a:p>
        </p:txBody>
      </p:sp>
      <p:sp>
        <p:nvSpPr>
          <p:cNvPr id="73" name="Rectangle 72"/>
          <p:cNvSpPr/>
          <p:nvPr/>
        </p:nvSpPr>
        <p:spPr>
          <a:xfrm>
            <a:off x="756690" y="3004193"/>
            <a:ext cx="1473945" cy="27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List&lt;string&gt;</a:t>
            </a:r>
            <a:r>
              <a:rPr lang="en-US" sz="1050" dirty="0" err="1" smtClean="0"/>
              <a:t>doc_names</a:t>
            </a:r>
            <a:endParaRPr lang="ru-RU" sz="1050" dirty="0"/>
          </a:p>
        </p:txBody>
      </p:sp>
      <p:cxnSp>
        <p:nvCxnSpPr>
          <p:cNvPr id="14" name="Elbow Connector 13"/>
          <p:cNvCxnSpPr>
            <a:stCxn id="73" idx="1"/>
          </p:cNvCxnSpPr>
          <p:nvPr/>
        </p:nvCxnSpPr>
        <p:spPr>
          <a:xfrm rot="10800000" flipV="1">
            <a:off x="417856" y="3143807"/>
            <a:ext cx="338835" cy="21758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946" y="2934813"/>
            <a:ext cx="1279065" cy="558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0">
            <a:solidFill>
              <a:schemeClr val="accent1">
                <a:shade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9" name="TextBox 138"/>
          <p:cNvSpPr txBox="1"/>
          <p:nvPr/>
        </p:nvSpPr>
        <p:spPr>
          <a:xfrm rot="20455159">
            <a:off x="9226928" y="2283459"/>
            <a:ext cx="1751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 </a:t>
            </a:r>
            <a:r>
              <a:rPr lang="ru-RU" sz="1600" dirty="0" smtClean="0"/>
              <a:t>    </a:t>
            </a:r>
            <a:r>
              <a:rPr lang="en-US" sz="1600" dirty="0" smtClean="0"/>
              <a:t>        IFC</a:t>
            </a:r>
            <a:endParaRPr lang="ru-RU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10762427" y="1876891"/>
            <a:ext cx="1279065" cy="621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 smtClean="0">
                <a:solidFill>
                  <a:srgbClr val="FF0000"/>
                </a:solidFill>
              </a:rPr>
              <a:t>IFC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4946" y="1916627"/>
            <a:ext cx="542811" cy="56237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738673">
            <a:off x="9494429" y="2909982"/>
            <a:ext cx="124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76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612" y="89533"/>
            <a:ext cx="1158240" cy="9448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" y="205274"/>
            <a:ext cx="10945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8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138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Pavel_Khrapkin</dc:creator>
  <cp:lastModifiedBy>Pavel_Khrapkin</cp:lastModifiedBy>
  <cp:revision>30</cp:revision>
  <dcterms:created xsi:type="dcterms:W3CDTF">2016-03-25T18:55:40Z</dcterms:created>
  <dcterms:modified xsi:type="dcterms:W3CDTF">2016-06-16T23:42:44Z</dcterms:modified>
</cp:coreProperties>
</file>