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0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9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3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5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7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CF68-7DF9-4A94-A0C1-E5921DB8A993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3CD5-5C25-46A1-B419-22F5020BB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28" y="2956599"/>
            <a:ext cx="1158144" cy="94480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1775747" y="1378652"/>
            <a:ext cx="2828286" cy="2307287"/>
            <a:chOff x="1775747" y="1378652"/>
            <a:chExt cx="2828286" cy="230728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747" y="1378652"/>
              <a:ext cx="2828286" cy="23072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90042" y="2716924"/>
              <a:ext cx="12664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1.0.2</a:t>
              </a:r>
              <a:endParaRPr lang="ru-RU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496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Khrapkin</dc:creator>
  <cp:lastModifiedBy>Pavel Khrapkin</cp:lastModifiedBy>
  <cp:revision>2</cp:revision>
  <dcterms:created xsi:type="dcterms:W3CDTF">2017-04-25T06:16:14Z</dcterms:created>
  <dcterms:modified xsi:type="dcterms:W3CDTF">2017-04-25T06:26:33Z</dcterms:modified>
</cp:coreProperties>
</file>