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48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40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9" cy="72008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5710A-1112-41E6-95D6-2AE67D3DFC5D}" type="datetimeFigureOut">
              <a:rPr lang="ru-RU" smtClean="0"/>
              <a:t>17.03.2016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6579FB-7703-4B7E-8FB2-012B775A77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5716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312C20-8EA8-4CF2-9263-11484D3B6970}" type="datetimeFigureOut">
              <a:rPr lang="ru-RU" smtClean="0"/>
              <a:t>17.03.2016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FB786-C8A7-4047-80AA-B38A8804C6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478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311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4C5C-1241-4ECC-8C01-7D984892BFBC}" type="datetime1">
              <a:rPr lang="ru-RU" smtClean="0"/>
              <a:t>17.03.2016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63B52-AD0D-4F0E-B418-F2ECA5F8A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353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10D3-DDE5-4FF4-9794-2242F7CF4E4A}" type="datetime1">
              <a:rPr lang="ru-RU" smtClean="0"/>
              <a:t>17.03.2016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63B52-AD0D-4F0E-B418-F2ECA5F8A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741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68F1-D2C4-4FCF-8BE5-6FA5561A9D64}" type="datetime1">
              <a:rPr lang="ru-RU" smtClean="0"/>
              <a:t>17.03.2016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63B52-AD0D-4F0E-B418-F2ECA5F8A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760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4C5C-1241-4ECC-8C01-7D984892BFBC}" type="datetime1">
              <a:rPr lang="ru-RU" smtClean="0"/>
              <a:t>17.03.2016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63B52-AD0D-4F0E-B418-F2ECA5F8A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781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C69D-EA5B-4539-AEA3-7474B4CC346A}" type="datetime1">
              <a:rPr lang="ru-RU" smtClean="0"/>
              <a:t>17.03.2016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63B52-AD0D-4F0E-B418-F2ECA5F8A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568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32163-A64A-49BD-BFF1-0BBB159804C0}" type="datetime1">
              <a:rPr lang="ru-RU" smtClean="0"/>
              <a:t>17.03.2016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63B52-AD0D-4F0E-B418-F2ECA5F8A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628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7D6D-76CD-49B3-AED0-8E68448B3A09}" type="datetime1">
              <a:rPr lang="ru-RU" smtClean="0"/>
              <a:t>17.03.2016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63B52-AD0D-4F0E-B418-F2ECA5F8A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6500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1077-D80D-4A72-888C-2D0436F976A2}" type="datetime1">
              <a:rPr lang="ru-RU" smtClean="0"/>
              <a:t>17.03.2016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63B52-AD0D-4F0E-B418-F2ECA5F8A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90729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297B-0EEF-4390-85C2-8C22908C3DD5}" type="datetime1">
              <a:rPr lang="ru-RU" smtClean="0"/>
              <a:t>17.03.2016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63B52-AD0D-4F0E-B418-F2ECA5F8A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2745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00CC-9101-4B8A-BC3A-F6030E1EA62B}" type="datetime1">
              <a:rPr lang="ru-RU" smtClean="0"/>
              <a:t>17.03.2016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63B52-AD0D-4F0E-B418-F2ECA5F8A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590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5599-79C2-46BE-9091-29E9B73B2006}" type="datetime1">
              <a:rPr lang="ru-RU" smtClean="0"/>
              <a:t>17.03.2016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63B52-AD0D-4F0E-B418-F2ECA5F8A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092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C69D-EA5B-4539-AEA3-7474B4CC346A}" type="datetime1">
              <a:rPr lang="ru-RU" smtClean="0"/>
              <a:t>17.03.2016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63B52-AD0D-4F0E-B418-F2ECA5F8A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6589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8AED-7979-4AE2-9ABA-7C1D8F7A2245}" type="datetime1">
              <a:rPr lang="ru-RU" smtClean="0"/>
              <a:t>17.03.2016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63B52-AD0D-4F0E-B418-F2ECA5F8A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17897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10D3-DDE5-4FF4-9794-2242F7CF4E4A}" type="datetime1">
              <a:rPr lang="ru-RU" smtClean="0"/>
              <a:t>17.03.2016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63B52-AD0D-4F0E-B418-F2ECA5F8A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4237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68F1-D2C4-4FCF-8BE5-6FA5561A9D64}" type="datetime1">
              <a:rPr lang="ru-RU" smtClean="0"/>
              <a:t>17.03.2016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63B52-AD0D-4F0E-B418-F2ECA5F8A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3177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32163-A64A-49BD-BFF1-0BBB159804C0}" type="datetime1">
              <a:rPr lang="ru-RU" smtClean="0"/>
              <a:t>17.03.2016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63B52-AD0D-4F0E-B418-F2ECA5F8A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66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7D6D-76CD-49B3-AED0-8E68448B3A09}" type="datetime1">
              <a:rPr lang="ru-RU" smtClean="0"/>
              <a:t>17.03.2016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63B52-AD0D-4F0E-B418-F2ECA5F8A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2408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1077-D80D-4A72-888C-2D0436F976A2}" type="datetime1">
              <a:rPr lang="ru-RU" smtClean="0"/>
              <a:t>17.03.2016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63B52-AD0D-4F0E-B418-F2ECA5F8A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958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297B-0EEF-4390-85C2-8C22908C3DD5}" type="datetime1">
              <a:rPr lang="ru-RU" smtClean="0"/>
              <a:t>17.03.2016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63B52-AD0D-4F0E-B418-F2ECA5F8A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717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00CC-9101-4B8A-BC3A-F6030E1EA62B}" type="datetime1">
              <a:rPr lang="ru-RU" smtClean="0"/>
              <a:t>17.03.2016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63B52-AD0D-4F0E-B418-F2ECA5F8A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612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5599-79C2-46BE-9091-29E9B73B2006}" type="datetime1">
              <a:rPr lang="ru-RU" smtClean="0"/>
              <a:t>17.03.2016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63B52-AD0D-4F0E-B418-F2ECA5F8A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89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8AED-7979-4AE2-9ABA-7C1D8F7A2245}" type="datetime1">
              <a:rPr lang="ru-RU" smtClean="0"/>
              <a:t>17.03.2016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63B52-AD0D-4F0E-B418-F2ECA5F8A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141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C183A-33DF-4BCF-B377-9DA00D19EC75}" type="datetime1">
              <a:rPr lang="ru-RU" smtClean="0"/>
              <a:t>17.03.2016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63B52-AD0D-4F0E-B418-F2ECA5F8A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132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C183A-33DF-4BCF-B377-9DA00D19EC75}" type="datetime1">
              <a:rPr lang="ru-RU" smtClean="0"/>
              <a:t>17.03.2016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63B52-AD0D-4F0E-B418-F2ECA5F8A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823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hyperlink" Target="mailto:Khrapkin@esg.spb.r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1555" y="1268733"/>
            <a:ext cx="7052311" cy="1470025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TSmatch</a:t>
            </a:r>
            <a:endParaRPr lang="ru-RU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65882" y="2411411"/>
            <a:ext cx="5728790" cy="3177855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Bureau ESG</a:t>
            </a:r>
          </a:p>
          <a:p>
            <a:pPr algn="l"/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St.-Petersburg, Russia 2016</a:t>
            </a:r>
          </a:p>
          <a:p>
            <a:pPr algn="l"/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Pavel Khrapkin</a:t>
            </a:r>
          </a:p>
          <a:p>
            <a:pPr algn="l"/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E-mail: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Khrapkin@esg.spb.ru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Skype: Pavel_Khrapkin</a:t>
            </a:r>
          </a:p>
          <a:p>
            <a:pPr algn="l"/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Tel. +7(921)963-9469	</a:t>
            </a:r>
            <a:endParaRPr lang="ru-RU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744" y="134007"/>
            <a:ext cx="1158240" cy="94488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4995022"/>
            <a:ext cx="2667000" cy="123825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045" y="4351016"/>
            <a:ext cx="2590476" cy="63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05745"/>
      </p:ext>
    </p:extLst>
  </p:cSld>
  <p:clrMapOvr>
    <a:masterClrMapping/>
  </p:clrMapOvr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4985</TotalTime>
  <Words>21</Words>
  <Application>Microsoft Office PowerPoint</Application>
  <PresentationFormat>Экран 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1_Тема Office</vt:lpstr>
      <vt:lpstr>Тема Office</vt:lpstr>
      <vt:lpstr>TSmatch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Ekaterina A. Pokrovskaja</dc:creator>
  <cp:lastModifiedBy>Pavel Khrapkin</cp:lastModifiedBy>
  <cp:revision>27</cp:revision>
  <dcterms:created xsi:type="dcterms:W3CDTF">2015-05-28T12:23:13Z</dcterms:created>
  <dcterms:modified xsi:type="dcterms:W3CDTF">2016-03-17T13:22:13Z</dcterms:modified>
</cp:coreProperties>
</file>