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5739-77F9-495B-BE85-C3A6CA25BDD3}" type="datetimeFigureOut">
              <a:rPr lang="ru-RU" smtClean="0"/>
              <a:t>20.12.2014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8EBD-8F04-4372-9AD5-1FC677BF1F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456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5739-77F9-495B-BE85-C3A6CA25BDD3}" type="datetimeFigureOut">
              <a:rPr lang="ru-RU" smtClean="0"/>
              <a:t>20.12.2014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8EBD-8F04-4372-9AD5-1FC677BF1F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912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5739-77F9-495B-BE85-C3A6CA25BDD3}" type="datetimeFigureOut">
              <a:rPr lang="ru-RU" smtClean="0"/>
              <a:t>20.12.2014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8EBD-8F04-4372-9AD5-1FC677BF1F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388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5739-77F9-495B-BE85-C3A6CA25BDD3}" type="datetimeFigureOut">
              <a:rPr lang="ru-RU" smtClean="0"/>
              <a:t>20.12.2014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8EBD-8F04-4372-9AD5-1FC677BF1F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382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5739-77F9-495B-BE85-C3A6CA25BDD3}" type="datetimeFigureOut">
              <a:rPr lang="ru-RU" smtClean="0"/>
              <a:t>20.12.2014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8EBD-8F04-4372-9AD5-1FC677BF1F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629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5739-77F9-495B-BE85-C3A6CA25BDD3}" type="datetimeFigureOut">
              <a:rPr lang="ru-RU" smtClean="0"/>
              <a:t>20.12.2014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8EBD-8F04-4372-9AD5-1FC677BF1F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01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5739-77F9-495B-BE85-C3A6CA25BDD3}" type="datetimeFigureOut">
              <a:rPr lang="ru-RU" smtClean="0"/>
              <a:t>20.12.2014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8EBD-8F04-4372-9AD5-1FC677BF1F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229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5739-77F9-495B-BE85-C3A6CA25BDD3}" type="datetimeFigureOut">
              <a:rPr lang="ru-RU" smtClean="0"/>
              <a:t>20.12.2014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8EBD-8F04-4372-9AD5-1FC677BF1F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253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5739-77F9-495B-BE85-C3A6CA25BDD3}" type="datetimeFigureOut">
              <a:rPr lang="ru-RU" smtClean="0"/>
              <a:t>20.12.2014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8EBD-8F04-4372-9AD5-1FC677BF1F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597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5739-77F9-495B-BE85-C3A6CA25BDD3}" type="datetimeFigureOut">
              <a:rPr lang="ru-RU" smtClean="0"/>
              <a:t>20.12.2014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8EBD-8F04-4372-9AD5-1FC677BF1F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977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5739-77F9-495B-BE85-C3A6CA25BDD3}" type="datetimeFigureOut">
              <a:rPr lang="ru-RU" smtClean="0"/>
              <a:t>20.12.2014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8EBD-8F04-4372-9AD5-1FC677BF1F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3764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35739-77F9-495B-BE85-C3A6CA25BDD3}" type="datetimeFigureOut">
              <a:rPr lang="ru-RU" smtClean="0"/>
              <a:t>20.12.2014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68EBD-8F04-4372-9AD5-1FC677BF1F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24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www.xiconeditor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http://www.xiconeditor.com/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017965" y="1271336"/>
            <a:ext cx="1508955" cy="1515474"/>
            <a:chOff x="5341522" y="1257268"/>
            <a:chExt cx="1508955" cy="1515474"/>
          </a:xfrm>
        </p:grpSpPr>
        <p:grpSp>
          <p:nvGrpSpPr>
            <p:cNvPr id="9" name="Group 8"/>
            <p:cNvGrpSpPr/>
            <p:nvPr/>
          </p:nvGrpSpPr>
          <p:grpSpPr>
            <a:xfrm>
              <a:off x="5341522" y="1257268"/>
              <a:ext cx="1508955" cy="1515474"/>
              <a:chOff x="2633007" y="1637096"/>
              <a:chExt cx="1508955" cy="1515474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2633007" y="1637096"/>
                <a:ext cx="1508955" cy="1515474"/>
                <a:chOff x="2633717" y="1616704"/>
                <a:chExt cx="2154271" cy="1071156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33717" y="1616704"/>
                  <a:ext cx="2005964" cy="1071155"/>
                </a:xfrm>
                <a:prstGeom prst="rect">
                  <a:avLst/>
                </a:prstGeom>
              </p:spPr>
            </p:pic>
            <p:sp>
              <p:nvSpPr>
                <p:cNvPr id="5" name="Rectangle 4"/>
                <p:cNvSpPr/>
                <p:nvPr/>
              </p:nvSpPr>
              <p:spPr>
                <a:xfrm>
                  <a:off x="3646610" y="2318041"/>
                  <a:ext cx="1141378" cy="369819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sz="2800" b="0" cap="none" spc="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3.1</a:t>
                  </a:r>
                  <a:endPara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8" name="Oval 7"/>
              <p:cNvSpPr/>
              <p:nvPr/>
            </p:nvSpPr>
            <p:spPr>
              <a:xfrm>
                <a:off x="3440741" y="2652579"/>
                <a:ext cx="602965" cy="499991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w3</a:t>
                </a:r>
                <a:endParaRPr lang="ru-RU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6212532" y="233808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3.1</a:t>
              </a:r>
              <a:endParaRPr lang="ru-RU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1770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7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Pavel_Khrapkin</dc:creator>
  <cp:lastModifiedBy>Pavel_Khrapkin</cp:lastModifiedBy>
  <cp:revision>5</cp:revision>
  <dcterms:created xsi:type="dcterms:W3CDTF">2014-12-20T11:02:09Z</dcterms:created>
  <dcterms:modified xsi:type="dcterms:W3CDTF">2014-12-20T12:22:22Z</dcterms:modified>
</cp:coreProperties>
</file>