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321" r:id="rId4"/>
    <p:sldId id="322" r:id="rId5"/>
    <p:sldId id="324" r:id="rId6"/>
    <p:sldId id="332" r:id="rId7"/>
    <p:sldId id="331" r:id="rId8"/>
    <p:sldId id="327" r:id="rId9"/>
    <p:sldId id="325" r:id="rId10"/>
    <p:sldId id="326" r:id="rId12"/>
    <p:sldId id="328" r:id="rId13"/>
    <p:sldId id="329" r:id="rId14"/>
    <p:sldId id="330" r:id="rId15"/>
    <p:sldId id="369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46" r:id="rId30"/>
    <p:sldId id="347" r:id="rId31"/>
    <p:sldId id="348" r:id="rId32"/>
    <p:sldId id="349" r:id="rId33"/>
    <p:sldId id="350" r:id="rId34"/>
    <p:sldId id="352" r:id="rId35"/>
    <p:sldId id="351" r:id="rId36"/>
    <p:sldId id="353" r:id="rId37"/>
    <p:sldId id="354" r:id="rId38"/>
    <p:sldId id="355" r:id="rId39"/>
    <p:sldId id="356" r:id="rId40"/>
    <p:sldId id="357" r:id="rId41"/>
    <p:sldId id="358" r:id="rId42"/>
    <p:sldId id="359" r:id="rId43"/>
    <p:sldId id="360" r:id="rId44"/>
    <p:sldId id="361" r:id="rId45"/>
    <p:sldId id="323" r:id="rId46"/>
  </p:sldIdLst>
  <p:sldSz cx="9144000" cy="6858000" type="screen4x3"/>
  <p:notesSz cx="6858000" cy="9144000"/>
  <p:defaultTextStyle>
    <a:defPPr>
      <a:defRPr lang="ru-RU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4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2C63A4-9D5D-47CE-8D74-13AD5720E5D9}" type="doc">
      <dgm:prSet loTypeId="hierarchy" loCatId="hierarchy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42D42628-864C-41D6-833F-2DBB342F4DB0}">
      <dgm:prSet phldrT="[Текст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altLang="zh-CN"/>
            <a:t>формы </a:t>
          </a:r>
          <a:endParaRPr lang="ru-RU" altLang="zh-CN"/>
        </a:p>
      </dgm:t>
    </dgm:pt>
    <dgm:pt modelId="{C7195306-E1B1-4ECE-8382-424ACA226556}" cxnId="{A6B4C000-6DC7-40DB-B604-9DA4C0BECC93}" type="parTrans">
      <dgm:prSet/>
      <dgm:spPr/>
      <dgm:t>
        <a:bodyPr/>
        <a:p>
          <a:endParaRPr lang="zh-CN" altLang="en-US"/>
        </a:p>
      </dgm:t>
    </dgm:pt>
    <dgm:pt modelId="{33D8AA3E-DAD3-412E-80E1-09AFD3B5EAF9}" cxnId="{A6B4C000-6DC7-40DB-B604-9DA4C0BECC93}" type="sibTrans">
      <dgm:prSet/>
      <dgm:spPr/>
      <dgm:t>
        <a:bodyPr/>
        <a:p>
          <a:endParaRPr lang="zh-CN" altLang="en-US"/>
        </a:p>
      </dgm:t>
    </dgm:pt>
    <dgm:pt modelId="{1FC1C8C3-63CB-4E55-BD49-AA552B8440D8}">
      <dgm:prSet phldrT="[Текст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altLang="zh-CN"/>
            <a:t>знаки</a:t>
          </a:r>
          <a:r>
            <a:rPr lang="ru-RU" altLang="zh-CN"/>
            <a:t/>
          </a:r>
          <a:endParaRPr lang="ru-RU" altLang="zh-CN"/>
        </a:p>
      </dgm:t>
    </dgm:pt>
    <dgm:pt modelId="{B025E324-1C01-4543-8D06-F931E0E78FF4}" cxnId="{4DC086B6-13C4-495D-9A6F-D9F256137CB3}" type="parTrans">
      <dgm:prSet/>
      <dgm:spPr/>
      <dgm:t>
        <a:bodyPr/>
        <a:p>
          <a:endParaRPr lang="zh-CN" altLang="en-US"/>
        </a:p>
      </dgm:t>
    </dgm:pt>
    <dgm:pt modelId="{588AC07E-4185-4602-8798-37B6E219CC88}" cxnId="{4DC086B6-13C4-495D-9A6F-D9F256137CB3}" type="sibTrans">
      <dgm:prSet/>
      <dgm:spPr/>
      <dgm:t>
        <a:bodyPr/>
        <a:p>
          <a:endParaRPr lang="zh-CN" altLang="en-US"/>
        </a:p>
      </dgm:t>
    </dgm:pt>
    <dgm:pt modelId="{413DC10E-9606-4031-9D12-417781688977}">
      <dgm:prSet phldrT="[Текст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altLang="zh-CN"/>
            <a:t>пиктограммы</a:t>
          </a:r>
          <a:r>
            <a:rPr lang="ru-RU" altLang="zh-CN"/>
            <a:t/>
          </a:r>
          <a:endParaRPr lang="ru-RU" altLang="zh-CN"/>
        </a:p>
      </dgm:t>
    </dgm:pt>
    <dgm:pt modelId="{B91B61BD-7D07-442C-992B-5B3D56015222}" cxnId="{73872622-98BB-474F-9CB0-70513FC5AF6B}" type="parTrans">
      <dgm:prSet/>
      <dgm:spPr/>
      <dgm:t>
        <a:bodyPr/>
        <a:p>
          <a:endParaRPr lang="zh-CN" altLang="en-US"/>
        </a:p>
      </dgm:t>
    </dgm:pt>
    <dgm:pt modelId="{35976CC6-4E05-49D8-B5E8-F8093ECA95B4}" cxnId="{73872622-98BB-474F-9CB0-70513FC5AF6B}" type="sibTrans">
      <dgm:prSet/>
      <dgm:spPr/>
      <dgm:t>
        <a:bodyPr/>
        <a:p>
          <a:endParaRPr lang="zh-CN" altLang="en-US"/>
        </a:p>
      </dgm:t>
    </dgm:pt>
    <dgm:pt modelId="{2CBDA979-8596-4CE7-8BC2-17404A7C0FD8}">
      <dgm:prSet phldrT="[Текст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altLang="zh-CN"/>
            <a:t>символы</a:t>
          </a:r>
          <a:r>
            <a:rPr lang="ru-RU" altLang="zh-CN"/>
            <a:t/>
          </a:r>
          <a:endParaRPr lang="ru-RU" altLang="zh-CN"/>
        </a:p>
      </dgm:t>
    </dgm:pt>
    <dgm:pt modelId="{BD974C14-C39B-4EE1-B5D9-2FDCB32CDCFE}" cxnId="{93FB193C-FFEB-416F-A18E-B38DDBC8B707}" type="parTrans">
      <dgm:prSet/>
      <dgm:spPr/>
      <dgm:t>
        <a:bodyPr/>
        <a:p>
          <a:endParaRPr lang="zh-CN" altLang="en-US"/>
        </a:p>
      </dgm:t>
    </dgm:pt>
    <dgm:pt modelId="{9F1D3E32-A446-4254-BA89-8FD8DDFCF152}" cxnId="{93FB193C-FFEB-416F-A18E-B38DDBC8B707}" type="sibTrans">
      <dgm:prSet/>
      <dgm:spPr/>
      <dgm:t>
        <a:bodyPr/>
        <a:p>
          <a:endParaRPr lang="zh-CN" altLang="en-US"/>
        </a:p>
      </dgm:t>
    </dgm:pt>
    <dgm:pt modelId="{A05D3806-5723-4FF6-989A-CFBBE505DD4B}">
      <dgm:prSet phldrT="[Текст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altLang="zh-CN"/>
            <a:t>знаковые системы</a:t>
          </a:r>
          <a:r>
            <a:rPr lang="ru-RU" altLang="zh-CN"/>
            <a:t/>
          </a:r>
          <a:endParaRPr lang="ru-RU" altLang="zh-CN"/>
        </a:p>
      </dgm:t>
    </dgm:pt>
    <dgm:pt modelId="{3B533E93-AA45-4AC9-9CB7-4EF287AB96B6}" cxnId="{A49676A0-C428-439D-B490-7962E785D43F}" type="parTrans">
      <dgm:prSet/>
      <dgm:spPr/>
      <dgm:t>
        <a:bodyPr/>
        <a:p>
          <a:endParaRPr lang="zh-CN" altLang="en-US"/>
        </a:p>
      </dgm:t>
    </dgm:pt>
    <dgm:pt modelId="{C1E7C596-43DD-4C48-95F5-50523BA11C29}" cxnId="{A49676A0-C428-439D-B490-7962E785D43F}" type="sibTrans">
      <dgm:prSet/>
      <dgm:spPr/>
      <dgm:t>
        <a:bodyPr/>
        <a:p>
          <a:endParaRPr lang="zh-CN" altLang="en-US"/>
        </a:p>
      </dgm:t>
    </dgm:pt>
    <dgm:pt modelId="{3686A200-E478-4562-8B19-FD2DBBD557B6}">
      <dgm:prSet phldrT="[Текст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altLang="zh-CN"/>
            <a:t>язык</a:t>
          </a:r>
          <a:r>
            <a:rPr lang="ru-RU" altLang="zh-CN"/>
            <a:t/>
          </a:r>
          <a:endParaRPr lang="ru-RU" altLang="zh-CN"/>
        </a:p>
      </dgm:t>
    </dgm:pt>
    <dgm:pt modelId="{A2B0C03D-874D-48F0-8AEB-6735F9546654}" cxnId="{302813FF-1DCF-4D6A-8849-8BBE11727369}" type="parTrans">
      <dgm:prSet/>
      <dgm:spPr/>
      <dgm:t>
        <a:bodyPr/>
        <a:p>
          <a:endParaRPr lang="zh-CN" altLang="en-US"/>
        </a:p>
      </dgm:t>
    </dgm:pt>
    <dgm:pt modelId="{AFE54AA4-E896-4D7C-A98A-AA7AA56E9B8C}" cxnId="{302813FF-1DCF-4D6A-8849-8BBE11727369}" type="sibTrans">
      <dgm:prSet/>
      <dgm:spPr/>
      <dgm:t>
        <a:bodyPr/>
        <a:p>
          <a:endParaRPr lang="zh-CN" altLang="en-US"/>
        </a:p>
      </dgm:t>
    </dgm:pt>
    <dgm:pt modelId="{7DC328D7-7177-4E0B-87DC-E5593B62B2A6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/>
            <a:t>естественный</a:t>
          </a:r>
          <a:r>
            <a:rPr lang="ru-RU"/>
            <a:t/>
          </a:r>
          <a:endParaRPr lang="ru-RU"/>
        </a:p>
      </dgm:t>
    </dgm:pt>
    <dgm:pt modelId="{48569D47-C141-41AF-A6DE-F3123C9677EC}" cxnId="{805E56B7-9667-4655-888E-48D3688135D6}" type="parTrans">
      <dgm:prSet/>
      <dgm:spPr/>
    </dgm:pt>
    <dgm:pt modelId="{FAD94F88-EC90-455F-9CBB-C05A417C9A5B}" cxnId="{805E56B7-9667-4655-888E-48D3688135D6}" type="sibTrans">
      <dgm:prSet/>
      <dgm:spPr/>
    </dgm:pt>
    <dgm:pt modelId="{D7ACDED7-E629-4685-9056-5C0840D91040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/>
            <a:t>формальный</a:t>
          </a:r>
          <a:r>
            <a:rPr lang="ru-RU"/>
            <a:t/>
          </a:r>
          <a:endParaRPr lang="ru-RU"/>
        </a:p>
      </dgm:t>
    </dgm:pt>
    <dgm:pt modelId="{42EECCD7-FA96-4416-96E7-7AD12415EC8E}" cxnId="{BBE83B30-AA11-4EEE-A768-3FB4B67280A3}" type="parTrans">
      <dgm:prSet/>
      <dgm:spPr/>
    </dgm:pt>
    <dgm:pt modelId="{A653738D-CA10-4741-B509-FF092ED90436}" cxnId="{BBE83B30-AA11-4EEE-A768-3FB4B67280A3}" type="sibTrans">
      <dgm:prSet/>
      <dgm:spPr/>
    </dgm:pt>
    <dgm:pt modelId="{32C577E3-B2E7-4F50-83DE-6F01CC88C9C5}" type="pres">
      <dgm:prSet presAssocID="{CD2C63A4-9D5D-47CE-8D74-13AD5720E5D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27C500C-4887-40E4-B187-5B52545DCD7D}" type="pres">
      <dgm:prSet presAssocID="{42D42628-864C-41D6-833F-2DBB342F4DB0}" presName="hierRoot1" presStyleCnt="0"/>
      <dgm:spPr/>
    </dgm:pt>
    <dgm:pt modelId="{365B431B-456E-4B1C-A19C-568423617177}" type="pres">
      <dgm:prSet presAssocID="{42D42628-864C-41D6-833F-2DBB342F4DB0}" presName="composite" presStyleCnt="0"/>
      <dgm:spPr/>
    </dgm:pt>
    <dgm:pt modelId="{5CB9CF2E-F8C1-427A-832C-73E3C9485AF5}" type="pres">
      <dgm:prSet presAssocID="{42D42628-864C-41D6-833F-2DBB342F4DB0}" presName="background" presStyleLbl="node0" presStyleIdx="0" presStyleCnt="1"/>
      <dgm:spPr/>
    </dgm:pt>
    <dgm:pt modelId="{9EA914DE-A312-4852-926F-356E365C8677}" type="pres">
      <dgm:prSet presAssocID="{42D42628-864C-41D6-833F-2DBB342F4DB0}" presName="text" presStyleLbl="fgAcc0" presStyleIdx="0" presStyleCnt="1">
        <dgm:presLayoutVars>
          <dgm:chPref val="3"/>
        </dgm:presLayoutVars>
      </dgm:prSet>
      <dgm:spPr/>
    </dgm:pt>
    <dgm:pt modelId="{7996B813-D5A1-416C-BFD3-D8CB23FE7818}" type="pres">
      <dgm:prSet presAssocID="{42D42628-864C-41D6-833F-2DBB342F4DB0}" presName="hierChild2" presStyleCnt="0"/>
      <dgm:spPr/>
    </dgm:pt>
    <dgm:pt modelId="{09E7BBA0-5F8D-4D96-A214-A0567596BDAF}" type="pres">
      <dgm:prSet presAssocID="{B025E324-1C01-4543-8D06-F931E0E78FF4}" presName="Name10" presStyleLbl="parChTrans1D2" presStyleIdx="0" presStyleCnt="2"/>
      <dgm:spPr/>
    </dgm:pt>
    <dgm:pt modelId="{8D56CC28-91EB-4D35-B97C-A0CE4C54B480}" type="pres">
      <dgm:prSet presAssocID="{1FC1C8C3-63CB-4E55-BD49-AA552B8440D8}" presName="hierRoot2" presStyleCnt="0"/>
      <dgm:spPr/>
    </dgm:pt>
    <dgm:pt modelId="{1A27D8D0-0CEA-4DF6-B14F-FEB4FC25CED3}" type="pres">
      <dgm:prSet presAssocID="{1FC1C8C3-63CB-4E55-BD49-AA552B8440D8}" presName="composite2" presStyleCnt="0"/>
      <dgm:spPr/>
    </dgm:pt>
    <dgm:pt modelId="{A34195EE-C43D-4F9B-A621-CBE3CC21780D}" type="pres">
      <dgm:prSet presAssocID="{1FC1C8C3-63CB-4E55-BD49-AA552B8440D8}" presName="background2" presStyleLbl="node2" presStyleIdx="0" presStyleCnt="2"/>
      <dgm:spPr/>
    </dgm:pt>
    <dgm:pt modelId="{0EA44707-A464-4EC8-A803-F76ACC6D424E}" type="pres">
      <dgm:prSet presAssocID="{1FC1C8C3-63CB-4E55-BD49-AA552B8440D8}" presName="text2" presStyleLbl="fgAcc2" presStyleIdx="0" presStyleCnt="2">
        <dgm:presLayoutVars>
          <dgm:chPref val="3"/>
        </dgm:presLayoutVars>
      </dgm:prSet>
      <dgm:spPr/>
    </dgm:pt>
    <dgm:pt modelId="{6B6A2946-5A7E-4FF4-AF36-E3D5F63CFE3D}" type="pres">
      <dgm:prSet presAssocID="{1FC1C8C3-63CB-4E55-BD49-AA552B8440D8}" presName="hierChild3" presStyleCnt="0"/>
      <dgm:spPr/>
    </dgm:pt>
    <dgm:pt modelId="{7AE2857D-5F88-40E3-94F7-FDA3B28620D7}" type="pres">
      <dgm:prSet presAssocID="{B91B61BD-7D07-442C-992B-5B3D56015222}" presName="Name17" presStyleLbl="parChTrans1D3" presStyleIdx="0" presStyleCnt="3"/>
      <dgm:spPr/>
    </dgm:pt>
    <dgm:pt modelId="{D7BD317B-C4E6-4902-B91D-E9C9A9EF8739}" type="pres">
      <dgm:prSet presAssocID="{413DC10E-9606-4031-9D12-417781688977}" presName="hierRoot3" presStyleCnt="0"/>
      <dgm:spPr/>
    </dgm:pt>
    <dgm:pt modelId="{CB0CF6A7-20E6-46ED-9BCC-DAB7055AECE0}" type="pres">
      <dgm:prSet presAssocID="{413DC10E-9606-4031-9D12-417781688977}" presName="composite3" presStyleCnt="0"/>
      <dgm:spPr/>
    </dgm:pt>
    <dgm:pt modelId="{F5259C9B-A3FA-48CF-9040-45A521EAA633}" type="pres">
      <dgm:prSet presAssocID="{413DC10E-9606-4031-9D12-417781688977}" presName="background3" presStyleLbl="node3" presStyleIdx="0" presStyleCnt="3"/>
      <dgm:spPr/>
    </dgm:pt>
    <dgm:pt modelId="{853C1BD6-B55C-4E31-8087-BF0CECC29114}" type="pres">
      <dgm:prSet presAssocID="{413DC10E-9606-4031-9D12-417781688977}" presName="text3" presStyleLbl="fgAcc3" presStyleIdx="0" presStyleCnt="3">
        <dgm:presLayoutVars>
          <dgm:chPref val="3"/>
        </dgm:presLayoutVars>
      </dgm:prSet>
      <dgm:spPr/>
    </dgm:pt>
    <dgm:pt modelId="{D55B9A71-3914-40FF-9109-62322A3C9A89}" type="pres">
      <dgm:prSet presAssocID="{413DC10E-9606-4031-9D12-417781688977}" presName="hierChild4" presStyleCnt="0"/>
      <dgm:spPr/>
    </dgm:pt>
    <dgm:pt modelId="{D59171DA-149A-4C9C-A74B-23447966A3B9}" type="pres">
      <dgm:prSet presAssocID="{BD974C14-C39B-4EE1-B5D9-2FDCB32CDCFE}" presName="Name17" presStyleLbl="parChTrans1D3" presStyleIdx="1" presStyleCnt="3"/>
      <dgm:spPr/>
    </dgm:pt>
    <dgm:pt modelId="{4BC45A5B-43E4-47E5-81B8-A3ADEED7A3F3}" type="pres">
      <dgm:prSet presAssocID="{2CBDA979-8596-4CE7-8BC2-17404A7C0FD8}" presName="hierRoot3" presStyleCnt="0"/>
      <dgm:spPr/>
    </dgm:pt>
    <dgm:pt modelId="{7911E21C-7200-416C-8681-19878FF62A5E}" type="pres">
      <dgm:prSet presAssocID="{2CBDA979-8596-4CE7-8BC2-17404A7C0FD8}" presName="composite3" presStyleCnt="0"/>
      <dgm:spPr/>
    </dgm:pt>
    <dgm:pt modelId="{1A203F35-9E67-4F17-83C9-09EC9C012210}" type="pres">
      <dgm:prSet presAssocID="{2CBDA979-8596-4CE7-8BC2-17404A7C0FD8}" presName="background3" presStyleLbl="node3" presStyleIdx="1" presStyleCnt="3"/>
      <dgm:spPr/>
    </dgm:pt>
    <dgm:pt modelId="{533883D4-4C00-47F7-9EF4-FA619DFDCE70}" type="pres">
      <dgm:prSet presAssocID="{2CBDA979-8596-4CE7-8BC2-17404A7C0FD8}" presName="text3" presStyleLbl="fgAcc3" presStyleIdx="1" presStyleCnt="3">
        <dgm:presLayoutVars>
          <dgm:chPref val="3"/>
        </dgm:presLayoutVars>
      </dgm:prSet>
      <dgm:spPr/>
    </dgm:pt>
    <dgm:pt modelId="{BB3193DD-346C-4CBB-ACC3-5F6ABE258C28}" type="pres">
      <dgm:prSet presAssocID="{2CBDA979-8596-4CE7-8BC2-17404A7C0FD8}" presName="hierChild4" presStyleCnt="0"/>
      <dgm:spPr/>
    </dgm:pt>
    <dgm:pt modelId="{558A19F4-A64F-40E5-82A0-E8FA6D0D2F35}" type="pres">
      <dgm:prSet presAssocID="{3B533E93-AA45-4AC9-9CB7-4EF287AB96B6}" presName="Name10" presStyleLbl="parChTrans1D2" presStyleIdx="1" presStyleCnt="2"/>
      <dgm:spPr/>
    </dgm:pt>
    <dgm:pt modelId="{0E934F16-8941-405B-8601-29FC10B8D7A0}" type="pres">
      <dgm:prSet presAssocID="{A05D3806-5723-4FF6-989A-CFBBE505DD4B}" presName="hierRoot2" presStyleCnt="0"/>
      <dgm:spPr/>
    </dgm:pt>
    <dgm:pt modelId="{940CC847-5B2B-4831-A167-B9F242FC0F5A}" type="pres">
      <dgm:prSet presAssocID="{A05D3806-5723-4FF6-989A-CFBBE505DD4B}" presName="composite2" presStyleCnt="0"/>
      <dgm:spPr/>
    </dgm:pt>
    <dgm:pt modelId="{9BFD9D87-8C19-4DBE-8296-0309769DBFD0}" type="pres">
      <dgm:prSet presAssocID="{A05D3806-5723-4FF6-989A-CFBBE505DD4B}" presName="background2" presStyleLbl="node2" presStyleIdx="1" presStyleCnt="2"/>
      <dgm:spPr/>
    </dgm:pt>
    <dgm:pt modelId="{C9EEDAB6-9D89-4307-9A78-74562B5413C5}" type="pres">
      <dgm:prSet presAssocID="{A05D3806-5723-4FF6-989A-CFBBE505DD4B}" presName="text2" presStyleLbl="fgAcc2" presStyleIdx="1" presStyleCnt="2" custLinFactNeighborX="1307" custLinFactNeighborY="-1723">
        <dgm:presLayoutVars>
          <dgm:chPref val="3"/>
        </dgm:presLayoutVars>
      </dgm:prSet>
      <dgm:spPr/>
    </dgm:pt>
    <dgm:pt modelId="{2D93EB03-7AEA-4FDD-B804-687235FEF6BB}" type="pres">
      <dgm:prSet presAssocID="{A05D3806-5723-4FF6-989A-CFBBE505DD4B}" presName="hierChild3" presStyleCnt="0"/>
      <dgm:spPr/>
    </dgm:pt>
    <dgm:pt modelId="{5ABD331D-7FFD-4C80-BE2C-0AA1BA2A958B}" type="pres">
      <dgm:prSet presAssocID="{A2B0C03D-874D-48F0-8AEB-6735F9546654}" presName="Name17" presStyleLbl="parChTrans1D3" presStyleIdx="2" presStyleCnt="3"/>
      <dgm:spPr/>
    </dgm:pt>
    <dgm:pt modelId="{EC0D7283-9032-48D9-BD18-1D30B2EE7D4A}" type="pres">
      <dgm:prSet presAssocID="{3686A200-E478-4562-8B19-FD2DBBD557B6}" presName="hierRoot3" presStyleCnt="0"/>
      <dgm:spPr/>
    </dgm:pt>
    <dgm:pt modelId="{7530B28D-EB3B-4659-B4B2-FC763E4EE3A9}" type="pres">
      <dgm:prSet presAssocID="{3686A200-E478-4562-8B19-FD2DBBD557B6}" presName="composite3" presStyleCnt="0"/>
      <dgm:spPr/>
    </dgm:pt>
    <dgm:pt modelId="{58F375AC-1231-4C6C-93B9-F66D9D654B90}" type="pres">
      <dgm:prSet presAssocID="{3686A200-E478-4562-8B19-FD2DBBD557B6}" presName="background3" presStyleLbl="node3" presStyleIdx="2" presStyleCnt="3"/>
      <dgm:spPr/>
    </dgm:pt>
    <dgm:pt modelId="{9A027F6F-98EA-4463-AEED-69DDEC77846C}" type="pres">
      <dgm:prSet presAssocID="{3686A200-E478-4562-8B19-FD2DBBD557B6}" presName="text3" presStyleLbl="fgAcc3" presStyleIdx="2" presStyleCnt="3">
        <dgm:presLayoutVars>
          <dgm:chPref val="3"/>
        </dgm:presLayoutVars>
      </dgm:prSet>
      <dgm:spPr/>
    </dgm:pt>
    <dgm:pt modelId="{4ACDD96A-1C81-485F-AC39-AB623D8C028B}" type="pres">
      <dgm:prSet presAssocID="{3686A200-E478-4562-8B19-FD2DBBD557B6}" presName="hierChild4" presStyleCnt="0"/>
      <dgm:spPr/>
    </dgm:pt>
    <dgm:pt modelId="{094FD9AB-FBAC-400E-ABE9-49C93E48BFC6}" type="pres">
      <dgm:prSet presAssocID="{48569D47-C141-41AF-A6DE-F3123C9677EC}" presName="Name23" presStyleLbl="parChTrans1D4" presStyleIdx="0" presStyleCnt="2"/>
      <dgm:spPr/>
    </dgm:pt>
    <dgm:pt modelId="{B08A2D64-64A5-4252-A858-21A24CBE7F93}" type="pres">
      <dgm:prSet presAssocID="{7DC328D7-7177-4E0B-87DC-E5593B62B2A6}" presName="hierRoot4" presStyleCnt="0"/>
      <dgm:spPr/>
    </dgm:pt>
    <dgm:pt modelId="{AB2B084D-500F-41A7-89A8-69A3DBA1F4C7}" type="pres">
      <dgm:prSet presAssocID="{7DC328D7-7177-4E0B-87DC-E5593B62B2A6}" presName="composite4" presStyleCnt="0"/>
      <dgm:spPr/>
    </dgm:pt>
    <dgm:pt modelId="{C2AEF543-D84F-45BB-BAAF-A546B79BC6FC}" type="pres">
      <dgm:prSet presAssocID="{7DC328D7-7177-4E0B-87DC-E5593B62B2A6}" presName="background4" presStyleLbl="node4" presStyleIdx="0" presStyleCnt="2"/>
      <dgm:spPr/>
    </dgm:pt>
    <dgm:pt modelId="{1853468B-06FE-44B9-8030-8DD36E6C487E}" type="pres">
      <dgm:prSet presAssocID="{7DC328D7-7177-4E0B-87DC-E5593B62B2A6}" presName="text4" presStyleLbl="fgAcc4" presStyleIdx="0" presStyleCnt="2">
        <dgm:presLayoutVars>
          <dgm:chPref val="3"/>
        </dgm:presLayoutVars>
      </dgm:prSet>
      <dgm:spPr/>
    </dgm:pt>
    <dgm:pt modelId="{399C8279-6BD4-42D1-8F05-B286CBFAAA9A}" type="pres">
      <dgm:prSet presAssocID="{7DC328D7-7177-4E0B-87DC-E5593B62B2A6}" presName="hierChild5" presStyleCnt="0"/>
      <dgm:spPr/>
    </dgm:pt>
    <dgm:pt modelId="{D0BBB242-1417-4DED-B686-C0F29A3114D4}" type="pres">
      <dgm:prSet presAssocID="{42EECCD7-FA96-4416-96E7-7AD12415EC8E}" presName="Name23" presStyleLbl="parChTrans1D4" presStyleIdx="1" presStyleCnt="2"/>
      <dgm:spPr/>
    </dgm:pt>
    <dgm:pt modelId="{EB523F9B-CCA2-4BCD-9401-E3C2920F5320}" type="pres">
      <dgm:prSet presAssocID="{D7ACDED7-E629-4685-9056-5C0840D91040}" presName="hierRoot4" presStyleCnt="0"/>
      <dgm:spPr/>
    </dgm:pt>
    <dgm:pt modelId="{9FFCE602-8C23-497D-B44A-189AC15F28B7}" type="pres">
      <dgm:prSet presAssocID="{D7ACDED7-E629-4685-9056-5C0840D91040}" presName="composite4" presStyleCnt="0"/>
      <dgm:spPr/>
    </dgm:pt>
    <dgm:pt modelId="{967284E4-7405-4D85-81C3-F4E51757C614}" type="pres">
      <dgm:prSet presAssocID="{D7ACDED7-E629-4685-9056-5C0840D91040}" presName="background4" presStyleLbl="node4" presStyleIdx="1" presStyleCnt="2"/>
      <dgm:spPr/>
    </dgm:pt>
    <dgm:pt modelId="{657558ED-4014-4B45-B803-23DEE22667AE}" type="pres">
      <dgm:prSet presAssocID="{D7ACDED7-E629-4685-9056-5C0840D91040}" presName="text4" presStyleLbl="fgAcc4" presStyleIdx="1" presStyleCnt="2">
        <dgm:presLayoutVars>
          <dgm:chPref val="3"/>
        </dgm:presLayoutVars>
      </dgm:prSet>
      <dgm:spPr/>
    </dgm:pt>
    <dgm:pt modelId="{F519AB5A-EAF9-4E70-8A8F-A0D31CE3879C}" type="pres">
      <dgm:prSet presAssocID="{D7ACDED7-E629-4685-9056-5C0840D91040}" presName="hierChild5" presStyleCnt="0"/>
      <dgm:spPr/>
    </dgm:pt>
  </dgm:ptLst>
  <dgm:cxnLst>
    <dgm:cxn modelId="{A6B4C000-6DC7-40DB-B604-9DA4C0BECC93}" srcId="{CD2C63A4-9D5D-47CE-8D74-13AD5720E5D9}" destId="{42D42628-864C-41D6-833F-2DBB342F4DB0}" srcOrd="0" destOrd="0" parTransId="{C7195306-E1B1-4ECE-8382-424ACA226556}" sibTransId="{33D8AA3E-DAD3-412E-80E1-09AFD3B5EAF9}"/>
    <dgm:cxn modelId="{4DC086B6-13C4-495D-9A6F-D9F256137CB3}" srcId="{42D42628-864C-41D6-833F-2DBB342F4DB0}" destId="{1FC1C8C3-63CB-4E55-BD49-AA552B8440D8}" srcOrd="0" destOrd="0" parTransId="{B025E324-1C01-4543-8D06-F931E0E78FF4}" sibTransId="{588AC07E-4185-4602-8798-37B6E219CC88}"/>
    <dgm:cxn modelId="{73872622-98BB-474F-9CB0-70513FC5AF6B}" srcId="{1FC1C8C3-63CB-4E55-BD49-AA552B8440D8}" destId="{413DC10E-9606-4031-9D12-417781688977}" srcOrd="0" destOrd="0" parTransId="{B91B61BD-7D07-442C-992B-5B3D56015222}" sibTransId="{35976CC6-4E05-49D8-B5E8-F8093ECA95B4}"/>
    <dgm:cxn modelId="{93FB193C-FFEB-416F-A18E-B38DDBC8B707}" srcId="{1FC1C8C3-63CB-4E55-BD49-AA552B8440D8}" destId="{2CBDA979-8596-4CE7-8BC2-17404A7C0FD8}" srcOrd="1" destOrd="0" parTransId="{BD974C14-C39B-4EE1-B5D9-2FDCB32CDCFE}" sibTransId="{9F1D3E32-A446-4254-BA89-8FD8DDFCF152}"/>
    <dgm:cxn modelId="{A49676A0-C428-439D-B490-7962E785D43F}" srcId="{42D42628-864C-41D6-833F-2DBB342F4DB0}" destId="{A05D3806-5723-4FF6-989A-CFBBE505DD4B}" srcOrd="1" destOrd="0" parTransId="{3B533E93-AA45-4AC9-9CB7-4EF287AB96B6}" sibTransId="{C1E7C596-43DD-4C48-95F5-50523BA11C29}"/>
    <dgm:cxn modelId="{302813FF-1DCF-4D6A-8849-8BBE11727369}" srcId="{A05D3806-5723-4FF6-989A-CFBBE505DD4B}" destId="{3686A200-E478-4562-8B19-FD2DBBD557B6}" srcOrd="0" destOrd="1" parTransId="{A2B0C03D-874D-48F0-8AEB-6735F9546654}" sibTransId="{AFE54AA4-E896-4D7C-A98A-AA7AA56E9B8C}"/>
    <dgm:cxn modelId="{805E56B7-9667-4655-888E-48D3688135D6}" srcId="{3686A200-E478-4562-8B19-FD2DBBD557B6}" destId="{7DC328D7-7177-4E0B-87DC-E5593B62B2A6}" srcOrd="0" destOrd="0" parTransId="{48569D47-C141-41AF-A6DE-F3123C9677EC}" sibTransId="{FAD94F88-EC90-455F-9CBB-C05A417C9A5B}"/>
    <dgm:cxn modelId="{BBE83B30-AA11-4EEE-A768-3FB4B67280A3}" srcId="{3686A200-E478-4562-8B19-FD2DBBD557B6}" destId="{D7ACDED7-E629-4685-9056-5C0840D91040}" srcOrd="1" destOrd="0" parTransId="{42EECCD7-FA96-4416-96E7-7AD12415EC8E}" sibTransId="{A653738D-CA10-4741-B509-FF092ED90436}"/>
    <dgm:cxn modelId="{7869F06C-80A1-44D6-AA0E-3C450493BC22}" type="presOf" srcId="{CD2C63A4-9D5D-47CE-8D74-13AD5720E5D9}" destId="{32C577E3-B2E7-4F50-83DE-6F01CC88C9C5}" srcOrd="0" destOrd="0" presId="urn:microsoft.com/office/officeart/2005/8/layout/hierarchy1"/>
    <dgm:cxn modelId="{231ADC56-8606-456B-BCE3-5E2D3CCDCC4E}" type="presParOf" srcId="{32C577E3-B2E7-4F50-83DE-6F01CC88C9C5}" destId="{127C500C-4887-40E4-B187-5B52545DCD7D}" srcOrd="0" destOrd="0" presId="urn:microsoft.com/office/officeart/2005/8/layout/hierarchy1"/>
    <dgm:cxn modelId="{670DD443-BDED-41A8-A4D4-8EC104825172}" type="presParOf" srcId="{127C500C-4887-40E4-B187-5B52545DCD7D}" destId="{365B431B-456E-4B1C-A19C-568423617177}" srcOrd="0" destOrd="0" presId="urn:microsoft.com/office/officeart/2005/8/layout/hierarchy1"/>
    <dgm:cxn modelId="{72E6114A-78E5-48C4-8534-FB416C80AC7B}" type="presParOf" srcId="{365B431B-456E-4B1C-A19C-568423617177}" destId="{5CB9CF2E-F8C1-427A-832C-73E3C9485AF5}" srcOrd="0" destOrd="0" presId="urn:microsoft.com/office/officeart/2005/8/layout/hierarchy1"/>
    <dgm:cxn modelId="{5D4183EB-30F2-428D-A9A9-101E6A01C605}" type="presParOf" srcId="{365B431B-456E-4B1C-A19C-568423617177}" destId="{9EA914DE-A312-4852-926F-356E365C8677}" srcOrd="1" destOrd="0" presId="urn:microsoft.com/office/officeart/2005/8/layout/hierarchy1"/>
    <dgm:cxn modelId="{983B246F-A1C0-4CAA-BC25-4353C14D36F1}" type="presOf" srcId="{42D42628-864C-41D6-833F-2DBB342F4DB0}" destId="{9EA914DE-A312-4852-926F-356E365C8677}" srcOrd="0" destOrd="0" presId="urn:microsoft.com/office/officeart/2005/8/layout/hierarchy1"/>
    <dgm:cxn modelId="{AEC3E4A2-EFC7-4847-98AD-A02B67118F79}" type="presParOf" srcId="{127C500C-4887-40E4-B187-5B52545DCD7D}" destId="{7996B813-D5A1-416C-BFD3-D8CB23FE7818}" srcOrd="1" destOrd="0" presId="urn:microsoft.com/office/officeart/2005/8/layout/hierarchy1"/>
    <dgm:cxn modelId="{77071ECB-98EB-46E6-893F-81B8F8D2BE21}" type="presParOf" srcId="{7996B813-D5A1-416C-BFD3-D8CB23FE7818}" destId="{09E7BBA0-5F8D-4D96-A214-A0567596BDAF}" srcOrd="0" destOrd="1" presId="urn:microsoft.com/office/officeart/2005/8/layout/hierarchy1"/>
    <dgm:cxn modelId="{9080F646-11B7-461C-B7F6-3F768B467FBB}" type="presOf" srcId="{B025E324-1C01-4543-8D06-F931E0E78FF4}" destId="{09E7BBA0-5F8D-4D96-A214-A0567596BDAF}" srcOrd="0" destOrd="0" presId="urn:microsoft.com/office/officeart/2005/8/layout/hierarchy1"/>
    <dgm:cxn modelId="{4F4B5015-7F38-4CEE-8877-64AEB1770C84}" type="presParOf" srcId="{7996B813-D5A1-416C-BFD3-D8CB23FE7818}" destId="{8D56CC28-91EB-4D35-B97C-A0CE4C54B480}" srcOrd="1" destOrd="1" presId="urn:microsoft.com/office/officeart/2005/8/layout/hierarchy1"/>
    <dgm:cxn modelId="{E5214A69-4FC4-4121-A62C-ED6B5E31CF13}" type="presParOf" srcId="{8D56CC28-91EB-4D35-B97C-A0CE4C54B480}" destId="{1A27D8D0-0CEA-4DF6-B14F-FEB4FC25CED3}" srcOrd="0" destOrd="1" presId="urn:microsoft.com/office/officeart/2005/8/layout/hierarchy1"/>
    <dgm:cxn modelId="{2720E36A-D84D-4852-85A4-670881FB6F40}" type="presParOf" srcId="{1A27D8D0-0CEA-4DF6-B14F-FEB4FC25CED3}" destId="{A34195EE-C43D-4F9B-A621-CBE3CC21780D}" srcOrd="0" destOrd="0" presId="urn:microsoft.com/office/officeart/2005/8/layout/hierarchy1"/>
    <dgm:cxn modelId="{2B5C322D-5B3E-4C54-8657-F8F4C1963F52}" type="presParOf" srcId="{1A27D8D0-0CEA-4DF6-B14F-FEB4FC25CED3}" destId="{0EA44707-A464-4EC8-A803-F76ACC6D424E}" srcOrd="1" destOrd="0" presId="urn:microsoft.com/office/officeart/2005/8/layout/hierarchy1"/>
    <dgm:cxn modelId="{FD6168E2-6E9A-4AD8-8297-6C8DEFA3B04F}" type="presOf" srcId="{1FC1C8C3-63CB-4E55-BD49-AA552B8440D8}" destId="{0EA44707-A464-4EC8-A803-F76ACC6D424E}" srcOrd="0" destOrd="0" presId="urn:microsoft.com/office/officeart/2005/8/layout/hierarchy1"/>
    <dgm:cxn modelId="{327D1967-229A-4316-BBE1-459090605FAB}" type="presParOf" srcId="{8D56CC28-91EB-4D35-B97C-A0CE4C54B480}" destId="{6B6A2946-5A7E-4FF4-AF36-E3D5F63CFE3D}" srcOrd="1" destOrd="1" presId="urn:microsoft.com/office/officeart/2005/8/layout/hierarchy1"/>
    <dgm:cxn modelId="{CA4B8A72-E1A0-4B36-9B90-15EDF4896AAD}" type="presParOf" srcId="{6B6A2946-5A7E-4FF4-AF36-E3D5F63CFE3D}" destId="{7AE2857D-5F88-40E3-94F7-FDA3B28620D7}" srcOrd="0" destOrd="1" presId="urn:microsoft.com/office/officeart/2005/8/layout/hierarchy1"/>
    <dgm:cxn modelId="{10BC539A-2D0B-48D7-97EB-46002C9045B5}" type="presOf" srcId="{B91B61BD-7D07-442C-992B-5B3D56015222}" destId="{7AE2857D-5F88-40E3-94F7-FDA3B28620D7}" srcOrd="0" destOrd="0" presId="urn:microsoft.com/office/officeart/2005/8/layout/hierarchy1"/>
    <dgm:cxn modelId="{754D2BA3-4EE8-49B0-97C2-7C86706884B9}" type="presParOf" srcId="{6B6A2946-5A7E-4FF4-AF36-E3D5F63CFE3D}" destId="{D7BD317B-C4E6-4902-B91D-E9C9A9EF8739}" srcOrd="1" destOrd="1" presId="urn:microsoft.com/office/officeart/2005/8/layout/hierarchy1"/>
    <dgm:cxn modelId="{B79D5CAE-9B15-47F7-BABB-0591E2636F6E}" type="presParOf" srcId="{D7BD317B-C4E6-4902-B91D-E9C9A9EF8739}" destId="{CB0CF6A7-20E6-46ED-9BCC-DAB7055AECE0}" srcOrd="0" destOrd="1" presId="urn:microsoft.com/office/officeart/2005/8/layout/hierarchy1"/>
    <dgm:cxn modelId="{91818B03-285E-41B2-8F5A-8A9C22B5ED44}" type="presParOf" srcId="{CB0CF6A7-20E6-46ED-9BCC-DAB7055AECE0}" destId="{F5259C9B-A3FA-48CF-9040-45A521EAA633}" srcOrd="0" destOrd="0" presId="urn:microsoft.com/office/officeart/2005/8/layout/hierarchy1"/>
    <dgm:cxn modelId="{62E615E3-DCCB-46DA-A8DA-7F109EB10DBC}" type="presParOf" srcId="{CB0CF6A7-20E6-46ED-9BCC-DAB7055AECE0}" destId="{853C1BD6-B55C-4E31-8087-BF0CECC29114}" srcOrd="1" destOrd="0" presId="urn:microsoft.com/office/officeart/2005/8/layout/hierarchy1"/>
    <dgm:cxn modelId="{392CFB49-1B3E-4812-9BB1-FF835ACA99AC}" type="presOf" srcId="{413DC10E-9606-4031-9D12-417781688977}" destId="{853C1BD6-B55C-4E31-8087-BF0CECC29114}" srcOrd="0" destOrd="0" presId="urn:microsoft.com/office/officeart/2005/8/layout/hierarchy1"/>
    <dgm:cxn modelId="{621EB760-5A29-440F-8CEB-8D3236968D67}" type="presParOf" srcId="{D7BD317B-C4E6-4902-B91D-E9C9A9EF8739}" destId="{D55B9A71-3914-40FF-9109-62322A3C9A89}" srcOrd="1" destOrd="1" presId="urn:microsoft.com/office/officeart/2005/8/layout/hierarchy1"/>
    <dgm:cxn modelId="{FDB50948-30DB-4EC3-9D46-F8ACE1867009}" type="presParOf" srcId="{6B6A2946-5A7E-4FF4-AF36-E3D5F63CFE3D}" destId="{D59171DA-149A-4C9C-A74B-23447966A3B9}" srcOrd="2" destOrd="1" presId="urn:microsoft.com/office/officeart/2005/8/layout/hierarchy1"/>
    <dgm:cxn modelId="{A9AE7E6C-594B-4DCF-8158-C4E599A2C887}" type="presOf" srcId="{BD974C14-C39B-4EE1-B5D9-2FDCB32CDCFE}" destId="{D59171DA-149A-4C9C-A74B-23447966A3B9}" srcOrd="0" destOrd="0" presId="urn:microsoft.com/office/officeart/2005/8/layout/hierarchy1"/>
    <dgm:cxn modelId="{69D90DD4-DC00-4B2F-8A77-EA165A726673}" type="presParOf" srcId="{6B6A2946-5A7E-4FF4-AF36-E3D5F63CFE3D}" destId="{4BC45A5B-43E4-47E5-81B8-A3ADEED7A3F3}" srcOrd="3" destOrd="1" presId="urn:microsoft.com/office/officeart/2005/8/layout/hierarchy1"/>
    <dgm:cxn modelId="{989C9E4E-040C-4550-90DE-381082920CBD}" type="presParOf" srcId="{4BC45A5B-43E4-47E5-81B8-A3ADEED7A3F3}" destId="{7911E21C-7200-416C-8681-19878FF62A5E}" srcOrd="0" destOrd="3" presId="urn:microsoft.com/office/officeart/2005/8/layout/hierarchy1"/>
    <dgm:cxn modelId="{8A799AC4-A90E-43CA-844C-AADFFDED4E7F}" type="presParOf" srcId="{7911E21C-7200-416C-8681-19878FF62A5E}" destId="{1A203F35-9E67-4F17-83C9-09EC9C012210}" srcOrd="0" destOrd="0" presId="urn:microsoft.com/office/officeart/2005/8/layout/hierarchy1"/>
    <dgm:cxn modelId="{D3301DB7-538E-47A5-A212-CA78C240D223}" type="presParOf" srcId="{7911E21C-7200-416C-8681-19878FF62A5E}" destId="{533883D4-4C00-47F7-9EF4-FA619DFDCE70}" srcOrd="1" destOrd="0" presId="urn:microsoft.com/office/officeart/2005/8/layout/hierarchy1"/>
    <dgm:cxn modelId="{16A4C641-6F3C-48CB-A4DE-26C942F6E29C}" type="presOf" srcId="{2CBDA979-8596-4CE7-8BC2-17404A7C0FD8}" destId="{533883D4-4C00-47F7-9EF4-FA619DFDCE70}" srcOrd="0" destOrd="0" presId="urn:microsoft.com/office/officeart/2005/8/layout/hierarchy1"/>
    <dgm:cxn modelId="{E720A0AD-3AC9-4EF8-9593-FBAF5C32E3AC}" type="presParOf" srcId="{4BC45A5B-43E4-47E5-81B8-A3ADEED7A3F3}" destId="{BB3193DD-346C-4CBB-ACC3-5F6ABE258C28}" srcOrd="1" destOrd="3" presId="urn:microsoft.com/office/officeart/2005/8/layout/hierarchy1"/>
    <dgm:cxn modelId="{DAF236DD-3E76-4160-BE71-8068A01ECE90}" type="presParOf" srcId="{7996B813-D5A1-416C-BFD3-D8CB23FE7818}" destId="{558A19F4-A64F-40E5-82A0-E8FA6D0D2F35}" srcOrd="2" destOrd="1" presId="urn:microsoft.com/office/officeart/2005/8/layout/hierarchy1"/>
    <dgm:cxn modelId="{E7B9BDBA-2192-48FB-9DAE-FF2AF01CA5CE}" type="presOf" srcId="{3B533E93-AA45-4AC9-9CB7-4EF287AB96B6}" destId="{558A19F4-A64F-40E5-82A0-E8FA6D0D2F35}" srcOrd="0" destOrd="0" presId="urn:microsoft.com/office/officeart/2005/8/layout/hierarchy1"/>
    <dgm:cxn modelId="{93E789C2-610B-4A79-9DD4-0C970115C836}" type="presParOf" srcId="{7996B813-D5A1-416C-BFD3-D8CB23FE7818}" destId="{0E934F16-8941-405B-8601-29FC10B8D7A0}" srcOrd="3" destOrd="1" presId="urn:microsoft.com/office/officeart/2005/8/layout/hierarchy1"/>
    <dgm:cxn modelId="{DEA28346-BC69-44D1-B589-06688DC9629D}" type="presParOf" srcId="{0E934F16-8941-405B-8601-29FC10B8D7A0}" destId="{940CC847-5B2B-4831-A167-B9F242FC0F5A}" srcOrd="0" destOrd="3" presId="urn:microsoft.com/office/officeart/2005/8/layout/hierarchy1"/>
    <dgm:cxn modelId="{2AE7B749-C46A-4501-BBF2-6A3CA716D8A9}" type="presParOf" srcId="{940CC847-5B2B-4831-A167-B9F242FC0F5A}" destId="{9BFD9D87-8C19-4DBE-8296-0309769DBFD0}" srcOrd="0" destOrd="0" presId="urn:microsoft.com/office/officeart/2005/8/layout/hierarchy1"/>
    <dgm:cxn modelId="{95AA11F7-1A6C-4098-B34E-A824B9F88060}" type="presParOf" srcId="{940CC847-5B2B-4831-A167-B9F242FC0F5A}" destId="{C9EEDAB6-9D89-4307-9A78-74562B5413C5}" srcOrd="1" destOrd="0" presId="urn:microsoft.com/office/officeart/2005/8/layout/hierarchy1"/>
    <dgm:cxn modelId="{C49FD2AF-17C4-4D0D-BEDD-D96EB9E7DB79}" type="presOf" srcId="{A05D3806-5723-4FF6-989A-CFBBE505DD4B}" destId="{C9EEDAB6-9D89-4307-9A78-74562B5413C5}" srcOrd="0" destOrd="0" presId="urn:microsoft.com/office/officeart/2005/8/layout/hierarchy1"/>
    <dgm:cxn modelId="{5B722233-E6CE-4C21-880E-CC9B900086C4}" type="presParOf" srcId="{0E934F16-8941-405B-8601-29FC10B8D7A0}" destId="{2D93EB03-7AEA-4FDD-B804-687235FEF6BB}" srcOrd="1" destOrd="3" presId="urn:microsoft.com/office/officeart/2005/8/layout/hierarchy1"/>
    <dgm:cxn modelId="{263648A2-C828-4D66-9B66-1EEFA66CEFF6}" type="presParOf" srcId="{2D93EB03-7AEA-4FDD-B804-687235FEF6BB}" destId="{5ABD331D-7FFD-4C80-BE2C-0AA1BA2A958B}" srcOrd="0" destOrd="1" presId="urn:microsoft.com/office/officeart/2005/8/layout/hierarchy1"/>
    <dgm:cxn modelId="{62E92476-103A-4ED3-A195-7F2BF87FD883}" type="presOf" srcId="{A2B0C03D-874D-48F0-8AEB-6735F9546654}" destId="{5ABD331D-7FFD-4C80-BE2C-0AA1BA2A958B}" srcOrd="0" destOrd="0" presId="urn:microsoft.com/office/officeart/2005/8/layout/hierarchy1"/>
    <dgm:cxn modelId="{9A227C7F-DB21-4107-93E4-CB9E690B302F}" type="presParOf" srcId="{2D93EB03-7AEA-4FDD-B804-687235FEF6BB}" destId="{EC0D7283-9032-48D9-BD18-1D30B2EE7D4A}" srcOrd="1" destOrd="1" presId="urn:microsoft.com/office/officeart/2005/8/layout/hierarchy1"/>
    <dgm:cxn modelId="{9A668C54-C41B-4031-B51B-7B74C37E9880}" type="presParOf" srcId="{EC0D7283-9032-48D9-BD18-1D30B2EE7D4A}" destId="{7530B28D-EB3B-4659-B4B2-FC763E4EE3A9}" srcOrd="0" destOrd="1" presId="urn:microsoft.com/office/officeart/2005/8/layout/hierarchy1"/>
    <dgm:cxn modelId="{D4285B3C-7A8F-4FEA-BE15-40EA7AAC76D5}" type="presParOf" srcId="{7530B28D-EB3B-4659-B4B2-FC763E4EE3A9}" destId="{58F375AC-1231-4C6C-93B9-F66D9D654B90}" srcOrd="0" destOrd="0" presId="urn:microsoft.com/office/officeart/2005/8/layout/hierarchy1"/>
    <dgm:cxn modelId="{0889F479-0506-46EC-9518-EF8B09DB68EF}" type="presParOf" srcId="{7530B28D-EB3B-4659-B4B2-FC763E4EE3A9}" destId="{9A027F6F-98EA-4463-AEED-69DDEC77846C}" srcOrd="1" destOrd="0" presId="urn:microsoft.com/office/officeart/2005/8/layout/hierarchy1"/>
    <dgm:cxn modelId="{2078E6A9-A7A6-42AF-845D-CC311DCBFD73}" type="presOf" srcId="{3686A200-E478-4562-8B19-FD2DBBD557B6}" destId="{9A027F6F-98EA-4463-AEED-69DDEC77846C}" srcOrd="0" destOrd="0" presId="urn:microsoft.com/office/officeart/2005/8/layout/hierarchy1"/>
    <dgm:cxn modelId="{7B0C6FF9-B7D0-4CCA-AE9B-ECEDC95BDE75}" type="presParOf" srcId="{EC0D7283-9032-48D9-BD18-1D30B2EE7D4A}" destId="{4ACDD96A-1C81-485F-AC39-AB623D8C028B}" srcOrd="1" destOrd="1" presId="urn:microsoft.com/office/officeart/2005/8/layout/hierarchy1"/>
    <dgm:cxn modelId="{42865236-B3EC-4018-A6A6-437434816CCF}" type="presParOf" srcId="{4ACDD96A-1C81-485F-AC39-AB623D8C028B}" destId="{094FD9AB-FBAC-400E-ABE9-49C93E48BFC6}" srcOrd="0" destOrd="1" presId="urn:microsoft.com/office/officeart/2005/8/layout/hierarchy1"/>
    <dgm:cxn modelId="{FC0D7CD4-AD5A-48C4-800F-8D3272695111}" type="presOf" srcId="{48569D47-C141-41AF-A6DE-F3123C9677EC}" destId="{094FD9AB-FBAC-400E-ABE9-49C93E48BFC6}" srcOrd="0" destOrd="0" presId="urn:microsoft.com/office/officeart/2005/8/layout/hierarchy1"/>
    <dgm:cxn modelId="{C70D4140-9CEF-40D8-B9F8-C0397EF8CDFC}" type="presParOf" srcId="{4ACDD96A-1C81-485F-AC39-AB623D8C028B}" destId="{B08A2D64-64A5-4252-A858-21A24CBE7F93}" srcOrd="1" destOrd="1" presId="urn:microsoft.com/office/officeart/2005/8/layout/hierarchy1"/>
    <dgm:cxn modelId="{9FD07CA1-65BC-480E-B178-181F02B66C15}" type="presParOf" srcId="{B08A2D64-64A5-4252-A858-21A24CBE7F93}" destId="{AB2B084D-500F-41A7-89A8-69A3DBA1F4C7}" srcOrd="0" destOrd="1" presId="urn:microsoft.com/office/officeart/2005/8/layout/hierarchy1"/>
    <dgm:cxn modelId="{FDFEF429-2256-4B52-A8B0-292704D9805E}" type="presParOf" srcId="{AB2B084D-500F-41A7-89A8-69A3DBA1F4C7}" destId="{C2AEF543-D84F-45BB-BAAF-A546B79BC6FC}" srcOrd="0" destOrd="0" presId="urn:microsoft.com/office/officeart/2005/8/layout/hierarchy1"/>
    <dgm:cxn modelId="{CDF15B3E-77ED-474D-9D7A-69846841A51D}" type="presParOf" srcId="{AB2B084D-500F-41A7-89A8-69A3DBA1F4C7}" destId="{1853468B-06FE-44B9-8030-8DD36E6C487E}" srcOrd="1" destOrd="0" presId="urn:microsoft.com/office/officeart/2005/8/layout/hierarchy1"/>
    <dgm:cxn modelId="{0005D0F0-4FE6-4DE4-B960-F3BCC41D5E65}" type="presOf" srcId="{7DC328D7-7177-4E0B-87DC-E5593B62B2A6}" destId="{1853468B-06FE-44B9-8030-8DD36E6C487E}" srcOrd="0" destOrd="0" presId="urn:microsoft.com/office/officeart/2005/8/layout/hierarchy1"/>
    <dgm:cxn modelId="{A2DDBF98-E487-42A0-AEA9-4D18C830D398}" type="presParOf" srcId="{B08A2D64-64A5-4252-A858-21A24CBE7F93}" destId="{399C8279-6BD4-42D1-8F05-B286CBFAAA9A}" srcOrd="1" destOrd="1" presId="urn:microsoft.com/office/officeart/2005/8/layout/hierarchy1"/>
    <dgm:cxn modelId="{95D39201-5FBD-4DDD-84E4-57791E4B23E9}" type="presParOf" srcId="{4ACDD96A-1C81-485F-AC39-AB623D8C028B}" destId="{D0BBB242-1417-4DED-B686-C0F29A3114D4}" srcOrd="2" destOrd="1" presId="urn:microsoft.com/office/officeart/2005/8/layout/hierarchy1"/>
    <dgm:cxn modelId="{91EBECD0-1FBA-44A8-ADE9-41E73BEE5D16}" type="presOf" srcId="{42EECCD7-FA96-4416-96E7-7AD12415EC8E}" destId="{D0BBB242-1417-4DED-B686-C0F29A3114D4}" srcOrd="0" destOrd="0" presId="urn:microsoft.com/office/officeart/2005/8/layout/hierarchy1"/>
    <dgm:cxn modelId="{85028F84-FE87-429D-9F36-D88D9373210A}" type="presParOf" srcId="{4ACDD96A-1C81-485F-AC39-AB623D8C028B}" destId="{EB523F9B-CCA2-4BCD-9401-E3C2920F5320}" srcOrd="3" destOrd="1" presId="urn:microsoft.com/office/officeart/2005/8/layout/hierarchy1"/>
    <dgm:cxn modelId="{DAEB0F98-6904-4FCA-B7F8-7977F9DA3117}" type="presParOf" srcId="{EB523F9B-CCA2-4BCD-9401-E3C2920F5320}" destId="{9FFCE602-8C23-497D-B44A-189AC15F28B7}" srcOrd="0" destOrd="3" presId="urn:microsoft.com/office/officeart/2005/8/layout/hierarchy1"/>
    <dgm:cxn modelId="{8D112F1A-2648-4E66-8099-8B33FE30BDC5}" type="presParOf" srcId="{9FFCE602-8C23-497D-B44A-189AC15F28B7}" destId="{967284E4-7405-4D85-81C3-F4E51757C614}" srcOrd="0" destOrd="0" presId="urn:microsoft.com/office/officeart/2005/8/layout/hierarchy1"/>
    <dgm:cxn modelId="{C513D40D-74E5-4741-804E-36C0ACA6C659}" type="presParOf" srcId="{9FFCE602-8C23-497D-B44A-189AC15F28B7}" destId="{657558ED-4014-4B45-B803-23DEE22667AE}" srcOrd="1" destOrd="0" presId="urn:microsoft.com/office/officeart/2005/8/layout/hierarchy1"/>
    <dgm:cxn modelId="{EBCE0F34-5BA2-49ED-9638-E6CB84D86DEE}" type="presOf" srcId="{D7ACDED7-E629-4685-9056-5C0840D91040}" destId="{657558ED-4014-4B45-B803-23DEE22667AE}" srcOrd="0" destOrd="0" presId="urn:microsoft.com/office/officeart/2005/8/layout/hierarchy1"/>
    <dgm:cxn modelId="{0BE790C6-9935-4370-B95A-B837E68F8E3A}" type="presParOf" srcId="{EB523F9B-CCA2-4BCD-9401-E3C2920F5320}" destId="{F519AB5A-EAF9-4E70-8A8F-A0D31CE3879C}" srcOrd="1" destOrd="3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2C63A4-9D5D-47CE-8D74-13AD5720E5D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42D42628-864C-41D6-833F-2DBB342F4DB0}">
      <dgm:prSet phldrT="[Текст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altLang="zh-CN"/>
            <a:t>формы </a:t>
          </a:r>
          <a:r>
            <a:rPr lang="ru-RU" altLang="zh-CN"/>
            <a:t>общени</a:t>
          </a:r>
          <a:r>
            <a:rPr lang="ru-RU" altLang="zh-CN"/>
            <a:t>я</a:t>
          </a:r>
          <a:r>
            <a:rPr lang="ru-RU" altLang="zh-CN"/>
            <a:t/>
          </a:r>
          <a:endParaRPr lang="ru-RU" altLang="zh-CN"/>
        </a:p>
      </dgm:t>
    </dgm:pt>
    <dgm:pt modelId="{C7195306-E1B1-4ECE-8382-424ACA226556}" cxnId="{E1474455-815B-4BA2-B8C7-597D1C253E43}" type="parTrans">
      <dgm:prSet/>
      <dgm:spPr/>
      <dgm:t>
        <a:bodyPr/>
        <a:p>
          <a:endParaRPr lang="zh-CN" altLang="en-US"/>
        </a:p>
      </dgm:t>
    </dgm:pt>
    <dgm:pt modelId="{33D8AA3E-DAD3-412E-80E1-09AFD3B5EAF9}" cxnId="{E1474455-815B-4BA2-B8C7-597D1C253E43}" type="sibTrans">
      <dgm:prSet/>
      <dgm:spPr/>
      <dgm:t>
        <a:bodyPr/>
        <a:p>
          <a:endParaRPr lang="zh-CN" altLang="en-US"/>
        </a:p>
      </dgm:t>
    </dgm:pt>
    <dgm:pt modelId="{1FC1C8C3-63CB-4E55-BD49-AA552B8440D8}">
      <dgm:prSet phldrT="[Текст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altLang="zh-CN"/>
            <a:t>устная</a:t>
          </a:r>
          <a:endParaRPr lang="ru-RU" altLang="zh-CN"/>
        </a:p>
      </dgm:t>
    </dgm:pt>
    <dgm:pt modelId="{B025E324-1C01-4543-8D06-F931E0E78FF4}" cxnId="{0691EBC2-7C9C-43E1-AE23-133BBB447044}" type="parTrans">
      <dgm:prSet/>
      <dgm:spPr/>
      <dgm:t>
        <a:bodyPr/>
        <a:p>
          <a:endParaRPr lang="zh-CN" altLang="en-US"/>
        </a:p>
      </dgm:t>
    </dgm:pt>
    <dgm:pt modelId="{588AC07E-4185-4602-8798-37B6E219CC88}" cxnId="{0691EBC2-7C9C-43E1-AE23-133BBB447044}" type="sibTrans">
      <dgm:prSet/>
      <dgm:spPr/>
      <dgm:t>
        <a:bodyPr/>
        <a:p>
          <a:endParaRPr lang="zh-CN" altLang="en-US"/>
        </a:p>
      </dgm:t>
    </dgm:pt>
    <dgm:pt modelId="{413DC10E-9606-4031-9D12-417781688977}">
      <dgm:prSet phldrT="[Текст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altLang="zh-CN"/>
            <a:t>фонемы - слоги - фразы</a:t>
          </a:r>
          <a:r>
            <a:rPr lang="ru-RU" altLang="zh-CN"/>
            <a:t/>
          </a:r>
          <a:endParaRPr lang="ru-RU" altLang="zh-CN"/>
        </a:p>
      </dgm:t>
    </dgm:pt>
    <dgm:pt modelId="{B91B61BD-7D07-442C-992B-5B3D56015222}" cxnId="{4A1A191B-1405-4583-A829-663607ACBE71}" type="parTrans">
      <dgm:prSet/>
      <dgm:spPr/>
      <dgm:t>
        <a:bodyPr/>
        <a:p>
          <a:endParaRPr lang="zh-CN" altLang="en-US"/>
        </a:p>
      </dgm:t>
    </dgm:pt>
    <dgm:pt modelId="{35976CC6-4E05-49D8-B5E8-F8093ECA95B4}" cxnId="{4A1A191B-1405-4583-A829-663607ACBE71}" type="sibTrans">
      <dgm:prSet/>
      <dgm:spPr/>
      <dgm:t>
        <a:bodyPr/>
        <a:p>
          <a:endParaRPr lang="zh-CN" altLang="en-US"/>
        </a:p>
      </dgm:t>
    </dgm:pt>
    <dgm:pt modelId="{A05D3806-5723-4FF6-989A-CFBBE505DD4B}">
      <dgm:prSet phldrT="[Текст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altLang="zh-CN"/>
            <a:t>письменная</a:t>
          </a:r>
          <a:r>
            <a:rPr lang="ru-RU" altLang="zh-CN"/>
            <a:t/>
          </a:r>
          <a:endParaRPr lang="ru-RU" altLang="zh-CN"/>
        </a:p>
      </dgm:t>
    </dgm:pt>
    <dgm:pt modelId="{3B533E93-AA45-4AC9-9CB7-4EF287AB96B6}" cxnId="{27659182-9385-465D-A0D2-550F5467636C}" type="parTrans">
      <dgm:prSet/>
      <dgm:spPr/>
      <dgm:t>
        <a:bodyPr/>
        <a:p>
          <a:endParaRPr lang="zh-CN" altLang="en-US"/>
        </a:p>
      </dgm:t>
    </dgm:pt>
    <dgm:pt modelId="{C1E7C596-43DD-4C48-95F5-50523BA11C29}" cxnId="{27659182-9385-465D-A0D2-550F5467636C}" type="sibTrans">
      <dgm:prSet/>
      <dgm:spPr/>
      <dgm:t>
        <a:bodyPr/>
        <a:p>
          <a:endParaRPr lang="zh-CN" altLang="en-US"/>
        </a:p>
      </dgm:t>
    </dgm:pt>
    <dgm:pt modelId="{3686A200-E478-4562-8B19-FD2DBBD557B6}">
      <dgm:prSet phldrT="[Текст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altLang="zh-CN"/>
            <a:t>буквенно-звуковая</a:t>
          </a:r>
          <a:r>
            <a:rPr lang="ru-RU" altLang="zh-CN"/>
            <a:t/>
          </a:r>
          <a:endParaRPr lang="ru-RU" altLang="zh-CN"/>
        </a:p>
      </dgm:t>
    </dgm:pt>
    <dgm:pt modelId="{A2B0C03D-874D-48F0-8AEB-6735F9546654}" cxnId="{847EEC1E-6102-40F8-925B-DF484A47BA89}" type="parTrans">
      <dgm:prSet/>
      <dgm:spPr/>
      <dgm:t>
        <a:bodyPr/>
        <a:p>
          <a:endParaRPr lang="zh-CN" altLang="en-US"/>
        </a:p>
      </dgm:t>
    </dgm:pt>
    <dgm:pt modelId="{AFE54AA4-E896-4D7C-A98A-AA7AA56E9B8C}" cxnId="{847EEC1E-6102-40F8-925B-DF484A47BA89}" type="sibTrans">
      <dgm:prSet/>
      <dgm:spPr/>
      <dgm:t>
        <a:bodyPr/>
        <a:p>
          <a:endParaRPr lang="zh-CN" altLang="en-US"/>
        </a:p>
      </dgm:t>
    </dgm:pt>
    <dgm:pt modelId="{F965A568-D117-45CE-9F29-3E43F0DAD5E0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/>
            <a:t>слоговая (Япония)</a:t>
          </a:r>
          <a:r>
            <a:rPr lang="ru-RU"/>
            <a:t/>
          </a:r>
          <a:endParaRPr lang="ru-RU"/>
        </a:p>
      </dgm:t>
    </dgm:pt>
    <dgm:pt modelId="{3AF9F989-7F1C-47FB-819B-0E8D45D66152}" cxnId="{B70544A8-258F-4D73-821C-4F03A41ABF7E}" type="parTrans">
      <dgm:prSet/>
      <dgm:spPr/>
    </dgm:pt>
    <dgm:pt modelId="{01A50A8B-4CF4-469A-A315-3B75CB74D0AC}" cxnId="{B70544A8-258F-4D73-821C-4F03A41ABF7E}" type="sibTrans">
      <dgm:prSet/>
      <dgm:spPr/>
    </dgm:pt>
    <dgm:pt modelId="{B6A9E62B-7731-47EE-AC2C-B0D59920D02A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/>
            <a:t>идеографическая (Китай)</a:t>
          </a:r>
          <a:r>
            <a:rPr lang="ru-RU"/>
            <a:t/>
          </a:r>
          <a:endParaRPr lang="ru-RU"/>
        </a:p>
      </dgm:t>
    </dgm:pt>
    <dgm:pt modelId="{DFE4D6AA-E3BF-477F-93A4-F3D433B16DFB}" cxnId="{86486B17-3B1A-4D88-8B72-8FD23642D0AB}" type="parTrans">
      <dgm:prSet/>
      <dgm:spPr/>
    </dgm:pt>
    <dgm:pt modelId="{CA01787E-A304-4FE1-AA44-DE20FB1BAC96}" cxnId="{86486B17-3B1A-4D88-8B72-8FD23642D0AB}" type="sibTrans">
      <dgm:prSet/>
      <dgm:spPr/>
    </dgm:pt>
    <dgm:pt modelId="{32C577E3-B2E7-4F50-83DE-6F01CC88C9C5}" type="pres">
      <dgm:prSet presAssocID="{CD2C63A4-9D5D-47CE-8D74-13AD5720E5D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27C500C-4887-40E4-B187-5B52545DCD7D}" type="pres">
      <dgm:prSet presAssocID="{42D42628-864C-41D6-833F-2DBB342F4DB0}" presName="hierRoot1" presStyleCnt="0"/>
      <dgm:spPr/>
    </dgm:pt>
    <dgm:pt modelId="{365B431B-456E-4B1C-A19C-568423617177}" type="pres">
      <dgm:prSet presAssocID="{42D42628-864C-41D6-833F-2DBB342F4DB0}" presName="composite" presStyleCnt="0"/>
      <dgm:spPr/>
    </dgm:pt>
    <dgm:pt modelId="{5CB9CF2E-F8C1-427A-832C-73E3C9485AF5}" type="pres">
      <dgm:prSet presAssocID="{42D42628-864C-41D6-833F-2DBB342F4DB0}" presName="background" presStyleLbl="node0" presStyleIdx="0" presStyleCnt="1"/>
      <dgm:spPr/>
    </dgm:pt>
    <dgm:pt modelId="{9EA914DE-A312-4852-926F-356E365C8677}" type="pres">
      <dgm:prSet presAssocID="{42D42628-864C-41D6-833F-2DBB342F4DB0}" presName="text" presStyleLbl="fgAcc0" presStyleIdx="0" presStyleCnt="1">
        <dgm:presLayoutVars>
          <dgm:chPref val="3"/>
        </dgm:presLayoutVars>
      </dgm:prSet>
      <dgm:spPr/>
    </dgm:pt>
    <dgm:pt modelId="{7996B813-D5A1-416C-BFD3-D8CB23FE7818}" type="pres">
      <dgm:prSet presAssocID="{42D42628-864C-41D6-833F-2DBB342F4DB0}" presName="hierChild2" presStyleCnt="0"/>
      <dgm:spPr/>
    </dgm:pt>
    <dgm:pt modelId="{09E7BBA0-5F8D-4D96-A214-A0567596BDAF}" type="pres">
      <dgm:prSet presAssocID="{B025E324-1C01-4543-8D06-F931E0E78FF4}" presName="Name10" presStyleLbl="parChTrans1D2" presStyleIdx="0" presStyleCnt="2"/>
      <dgm:spPr/>
    </dgm:pt>
    <dgm:pt modelId="{8D56CC28-91EB-4D35-B97C-A0CE4C54B480}" type="pres">
      <dgm:prSet presAssocID="{1FC1C8C3-63CB-4E55-BD49-AA552B8440D8}" presName="hierRoot2" presStyleCnt="0"/>
      <dgm:spPr/>
    </dgm:pt>
    <dgm:pt modelId="{1A27D8D0-0CEA-4DF6-B14F-FEB4FC25CED3}" type="pres">
      <dgm:prSet presAssocID="{1FC1C8C3-63CB-4E55-BD49-AA552B8440D8}" presName="composite2" presStyleCnt="0"/>
      <dgm:spPr/>
    </dgm:pt>
    <dgm:pt modelId="{A34195EE-C43D-4F9B-A621-CBE3CC21780D}" type="pres">
      <dgm:prSet presAssocID="{1FC1C8C3-63CB-4E55-BD49-AA552B8440D8}" presName="background2" presStyleLbl="node2" presStyleIdx="0" presStyleCnt="2"/>
      <dgm:spPr/>
    </dgm:pt>
    <dgm:pt modelId="{0EA44707-A464-4EC8-A803-F76ACC6D424E}" type="pres">
      <dgm:prSet presAssocID="{1FC1C8C3-63CB-4E55-BD49-AA552B8440D8}" presName="text2" presStyleLbl="fgAcc2" presStyleIdx="0" presStyleCnt="2">
        <dgm:presLayoutVars>
          <dgm:chPref val="3"/>
        </dgm:presLayoutVars>
      </dgm:prSet>
      <dgm:spPr/>
    </dgm:pt>
    <dgm:pt modelId="{6B6A2946-5A7E-4FF4-AF36-E3D5F63CFE3D}" type="pres">
      <dgm:prSet presAssocID="{1FC1C8C3-63CB-4E55-BD49-AA552B8440D8}" presName="hierChild3" presStyleCnt="0"/>
      <dgm:spPr/>
    </dgm:pt>
    <dgm:pt modelId="{7AE2857D-5F88-40E3-94F7-FDA3B28620D7}" type="pres">
      <dgm:prSet presAssocID="{B91B61BD-7D07-442C-992B-5B3D56015222}" presName="Name17" presStyleLbl="parChTrans1D3" presStyleIdx="0" presStyleCnt="4"/>
      <dgm:spPr/>
    </dgm:pt>
    <dgm:pt modelId="{D7BD317B-C4E6-4902-B91D-E9C9A9EF8739}" type="pres">
      <dgm:prSet presAssocID="{413DC10E-9606-4031-9D12-417781688977}" presName="hierRoot3" presStyleCnt="0"/>
      <dgm:spPr/>
    </dgm:pt>
    <dgm:pt modelId="{CB0CF6A7-20E6-46ED-9BCC-DAB7055AECE0}" type="pres">
      <dgm:prSet presAssocID="{413DC10E-9606-4031-9D12-417781688977}" presName="composite3" presStyleCnt="0"/>
      <dgm:spPr/>
    </dgm:pt>
    <dgm:pt modelId="{F5259C9B-A3FA-48CF-9040-45A521EAA633}" type="pres">
      <dgm:prSet presAssocID="{413DC10E-9606-4031-9D12-417781688977}" presName="background3" presStyleLbl="node3" presStyleIdx="0" presStyleCnt="4"/>
      <dgm:spPr/>
    </dgm:pt>
    <dgm:pt modelId="{853C1BD6-B55C-4E31-8087-BF0CECC29114}" type="pres">
      <dgm:prSet presAssocID="{413DC10E-9606-4031-9D12-417781688977}" presName="text3" presStyleLbl="fgAcc3" presStyleIdx="0" presStyleCnt="4">
        <dgm:presLayoutVars>
          <dgm:chPref val="3"/>
        </dgm:presLayoutVars>
      </dgm:prSet>
      <dgm:spPr/>
    </dgm:pt>
    <dgm:pt modelId="{D55B9A71-3914-40FF-9109-62322A3C9A89}" type="pres">
      <dgm:prSet presAssocID="{413DC10E-9606-4031-9D12-417781688977}" presName="hierChild4" presStyleCnt="0"/>
      <dgm:spPr/>
    </dgm:pt>
    <dgm:pt modelId="{558A19F4-A64F-40E5-82A0-E8FA6D0D2F35}" type="pres">
      <dgm:prSet presAssocID="{3B533E93-AA45-4AC9-9CB7-4EF287AB96B6}" presName="Name10" presStyleLbl="parChTrans1D2" presStyleIdx="1" presStyleCnt="2"/>
      <dgm:spPr/>
    </dgm:pt>
    <dgm:pt modelId="{0E934F16-8941-405B-8601-29FC10B8D7A0}" type="pres">
      <dgm:prSet presAssocID="{A05D3806-5723-4FF6-989A-CFBBE505DD4B}" presName="hierRoot2" presStyleCnt="0"/>
      <dgm:spPr/>
    </dgm:pt>
    <dgm:pt modelId="{940CC847-5B2B-4831-A167-B9F242FC0F5A}" type="pres">
      <dgm:prSet presAssocID="{A05D3806-5723-4FF6-989A-CFBBE505DD4B}" presName="composite2" presStyleCnt="0"/>
      <dgm:spPr/>
    </dgm:pt>
    <dgm:pt modelId="{9BFD9D87-8C19-4DBE-8296-0309769DBFD0}" type="pres">
      <dgm:prSet presAssocID="{A05D3806-5723-4FF6-989A-CFBBE505DD4B}" presName="background2" presStyleLbl="node2" presStyleIdx="1" presStyleCnt="2"/>
      <dgm:spPr/>
    </dgm:pt>
    <dgm:pt modelId="{C9EEDAB6-9D89-4307-9A78-74562B5413C5}" type="pres">
      <dgm:prSet presAssocID="{A05D3806-5723-4FF6-989A-CFBBE505DD4B}" presName="text2" presStyleLbl="fgAcc2" presStyleIdx="1" presStyleCnt="2">
        <dgm:presLayoutVars>
          <dgm:chPref val="3"/>
        </dgm:presLayoutVars>
      </dgm:prSet>
      <dgm:spPr/>
    </dgm:pt>
    <dgm:pt modelId="{2D93EB03-7AEA-4FDD-B804-687235FEF6BB}" type="pres">
      <dgm:prSet presAssocID="{A05D3806-5723-4FF6-989A-CFBBE505DD4B}" presName="hierChild3" presStyleCnt="0"/>
      <dgm:spPr/>
    </dgm:pt>
    <dgm:pt modelId="{5ABD331D-7FFD-4C80-BE2C-0AA1BA2A958B}" type="pres">
      <dgm:prSet presAssocID="{A2B0C03D-874D-48F0-8AEB-6735F9546654}" presName="Name17" presStyleLbl="parChTrans1D3" presStyleIdx="1" presStyleCnt="4"/>
      <dgm:spPr/>
    </dgm:pt>
    <dgm:pt modelId="{EC0D7283-9032-48D9-BD18-1D30B2EE7D4A}" type="pres">
      <dgm:prSet presAssocID="{3686A200-E478-4562-8B19-FD2DBBD557B6}" presName="hierRoot3" presStyleCnt="0"/>
      <dgm:spPr/>
    </dgm:pt>
    <dgm:pt modelId="{7530B28D-EB3B-4659-B4B2-FC763E4EE3A9}" type="pres">
      <dgm:prSet presAssocID="{3686A200-E478-4562-8B19-FD2DBBD557B6}" presName="composite3" presStyleCnt="0"/>
      <dgm:spPr/>
    </dgm:pt>
    <dgm:pt modelId="{58F375AC-1231-4C6C-93B9-F66D9D654B90}" type="pres">
      <dgm:prSet presAssocID="{3686A200-E478-4562-8B19-FD2DBBD557B6}" presName="background3" presStyleLbl="node3" presStyleIdx="1" presStyleCnt="4"/>
      <dgm:spPr/>
    </dgm:pt>
    <dgm:pt modelId="{9A027F6F-98EA-4463-AEED-69DDEC77846C}" type="pres">
      <dgm:prSet presAssocID="{3686A200-E478-4562-8B19-FD2DBBD557B6}" presName="text3" presStyleLbl="fgAcc3" presStyleIdx="1" presStyleCnt="4">
        <dgm:presLayoutVars>
          <dgm:chPref val="3"/>
        </dgm:presLayoutVars>
      </dgm:prSet>
      <dgm:spPr/>
    </dgm:pt>
    <dgm:pt modelId="{4ACDD96A-1C81-485F-AC39-AB623D8C028B}" type="pres">
      <dgm:prSet presAssocID="{3686A200-E478-4562-8B19-FD2DBBD557B6}" presName="hierChild4" presStyleCnt="0"/>
      <dgm:spPr/>
    </dgm:pt>
    <dgm:pt modelId="{C4ECF787-D471-44EB-8DC0-52610B48FCA1}" type="pres">
      <dgm:prSet presAssocID="{3AF9F989-7F1C-47FB-819B-0E8D45D66152}" presName="Name17" presStyleLbl="parChTrans1D3" presStyleIdx="2" presStyleCnt="4"/>
      <dgm:spPr/>
    </dgm:pt>
    <dgm:pt modelId="{D7222A95-D6EC-4BAA-88FD-6E2434B6F71E}" type="pres">
      <dgm:prSet presAssocID="{F965A568-D117-45CE-9F29-3E43F0DAD5E0}" presName="hierRoot3" presStyleCnt="0"/>
      <dgm:spPr/>
    </dgm:pt>
    <dgm:pt modelId="{F5D22100-5A9B-43E1-881A-C0D127338F96}" type="pres">
      <dgm:prSet presAssocID="{F965A568-D117-45CE-9F29-3E43F0DAD5E0}" presName="composite3" presStyleCnt="0"/>
      <dgm:spPr/>
    </dgm:pt>
    <dgm:pt modelId="{1A48C0B4-584A-454D-B77C-6E9C92ECBC2C}" type="pres">
      <dgm:prSet presAssocID="{F965A568-D117-45CE-9F29-3E43F0DAD5E0}" presName="background3" presStyleLbl="node3" presStyleIdx="2" presStyleCnt="4"/>
      <dgm:spPr/>
    </dgm:pt>
    <dgm:pt modelId="{FCF35227-452C-4251-A389-3007868A856B}" type="pres">
      <dgm:prSet presAssocID="{F965A568-D117-45CE-9F29-3E43F0DAD5E0}" presName="text3" presStyleLbl="fgAcc3" presStyleIdx="2" presStyleCnt="4">
        <dgm:presLayoutVars>
          <dgm:chPref val="3"/>
        </dgm:presLayoutVars>
      </dgm:prSet>
      <dgm:spPr/>
    </dgm:pt>
    <dgm:pt modelId="{0D6A9124-469D-4ACA-A2B7-373FBCCAC2E0}" type="pres">
      <dgm:prSet presAssocID="{F965A568-D117-45CE-9F29-3E43F0DAD5E0}" presName="hierChild4" presStyleCnt="0"/>
      <dgm:spPr/>
    </dgm:pt>
    <dgm:pt modelId="{9E492C32-B131-4489-A48A-247D8CD0E69E}" type="pres">
      <dgm:prSet presAssocID="{DFE4D6AA-E3BF-477F-93A4-F3D433B16DFB}" presName="Name17" presStyleLbl="parChTrans1D3" presStyleIdx="3" presStyleCnt="4"/>
      <dgm:spPr/>
    </dgm:pt>
    <dgm:pt modelId="{E741FC44-0B16-467B-8497-F6D339095D16}" type="pres">
      <dgm:prSet presAssocID="{B6A9E62B-7731-47EE-AC2C-B0D59920D02A}" presName="hierRoot3" presStyleCnt="0"/>
      <dgm:spPr/>
    </dgm:pt>
    <dgm:pt modelId="{FD2331A7-D38F-401C-AF6A-9B519A33BDF9}" type="pres">
      <dgm:prSet presAssocID="{B6A9E62B-7731-47EE-AC2C-B0D59920D02A}" presName="composite3" presStyleCnt="0"/>
      <dgm:spPr/>
    </dgm:pt>
    <dgm:pt modelId="{162083F4-CFC5-4624-A538-1DD692175EAC}" type="pres">
      <dgm:prSet presAssocID="{B6A9E62B-7731-47EE-AC2C-B0D59920D02A}" presName="background3" presStyleLbl="node3" presStyleIdx="3" presStyleCnt="4"/>
      <dgm:spPr/>
    </dgm:pt>
    <dgm:pt modelId="{5B35AF28-FD39-4549-9D92-00F601BE8201}" type="pres">
      <dgm:prSet presAssocID="{B6A9E62B-7731-47EE-AC2C-B0D59920D02A}" presName="text3" presStyleLbl="fgAcc3" presStyleIdx="3" presStyleCnt="4">
        <dgm:presLayoutVars>
          <dgm:chPref val="3"/>
        </dgm:presLayoutVars>
      </dgm:prSet>
      <dgm:spPr/>
    </dgm:pt>
    <dgm:pt modelId="{9B24FF41-70A1-4AC7-BA47-844CE8963CF5}" type="pres">
      <dgm:prSet presAssocID="{B6A9E62B-7731-47EE-AC2C-B0D59920D02A}" presName="hierChild4" presStyleCnt="0"/>
      <dgm:spPr/>
    </dgm:pt>
  </dgm:ptLst>
  <dgm:cxnLst>
    <dgm:cxn modelId="{E1474455-815B-4BA2-B8C7-597D1C253E43}" srcId="{CD2C63A4-9D5D-47CE-8D74-13AD5720E5D9}" destId="{42D42628-864C-41D6-833F-2DBB342F4DB0}" srcOrd="0" destOrd="0" parTransId="{C7195306-E1B1-4ECE-8382-424ACA226556}" sibTransId="{33D8AA3E-DAD3-412E-80E1-09AFD3B5EAF9}"/>
    <dgm:cxn modelId="{0691EBC2-7C9C-43E1-AE23-133BBB447044}" srcId="{42D42628-864C-41D6-833F-2DBB342F4DB0}" destId="{1FC1C8C3-63CB-4E55-BD49-AA552B8440D8}" srcOrd="0" destOrd="0" parTransId="{B025E324-1C01-4543-8D06-F931E0E78FF4}" sibTransId="{588AC07E-4185-4602-8798-37B6E219CC88}"/>
    <dgm:cxn modelId="{4A1A191B-1405-4583-A829-663607ACBE71}" srcId="{1FC1C8C3-63CB-4E55-BD49-AA552B8440D8}" destId="{413DC10E-9606-4031-9D12-417781688977}" srcOrd="0" destOrd="0" parTransId="{B91B61BD-7D07-442C-992B-5B3D56015222}" sibTransId="{35976CC6-4E05-49D8-B5E8-F8093ECA95B4}"/>
    <dgm:cxn modelId="{27659182-9385-465D-A0D2-550F5467636C}" srcId="{42D42628-864C-41D6-833F-2DBB342F4DB0}" destId="{A05D3806-5723-4FF6-989A-CFBBE505DD4B}" srcOrd="1" destOrd="0" parTransId="{3B533E93-AA45-4AC9-9CB7-4EF287AB96B6}" sibTransId="{C1E7C596-43DD-4C48-95F5-50523BA11C29}"/>
    <dgm:cxn modelId="{847EEC1E-6102-40F8-925B-DF484A47BA89}" srcId="{A05D3806-5723-4FF6-989A-CFBBE505DD4B}" destId="{3686A200-E478-4562-8B19-FD2DBBD557B6}" srcOrd="0" destOrd="1" parTransId="{A2B0C03D-874D-48F0-8AEB-6735F9546654}" sibTransId="{AFE54AA4-E896-4D7C-A98A-AA7AA56E9B8C}"/>
    <dgm:cxn modelId="{B70544A8-258F-4D73-821C-4F03A41ABF7E}" srcId="{A05D3806-5723-4FF6-989A-CFBBE505DD4B}" destId="{F965A568-D117-45CE-9F29-3E43F0DAD5E0}" srcOrd="1" destOrd="1" parTransId="{3AF9F989-7F1C-47FB-819B-0E8D45D66152}" sibTransId="{01A50A8B-4CF4-469A-A315-3B75CB74D0AC}"/>
    <dgm:cxn modelId="{86486B17-3B1A-4D88-8B72-8FD23642D0AB}" srcId="{A05D3806-5723-4FF6-989A-CFBBE505DD4B}" destId="{B6A9E62B-7731-47EE-AC2C-B0D59920D02A}" srcOrd="2" destOrd="1" parTransId="{DFE4D6AA-E3BF-477F-93A4-F3D433B16DFB}" sibTransId="{CA01787E-A304-4FE1-AA44-DE20FB1BAC96}"/>
    <dgm:cxn modelId="{AEAF92A3-9EB6-4DA8-BBCF-A407EA6D13B4}" type="presOf" srcId="{CD2C63A4-9D5D-47CE-8D74-13AD5720E5D9}" destId="{32C577E3-B2E7-4F50-83DE-6F01CC88C9C5}" srcOrd="0" destOrd="0" presId="urn:microsoft.com/office/officeart/2005/8/layout/hierarchy1"/>
    <dgm:cxn modelId="{41CA2425-2C1E-46B1-8B1F-5EE6D11DF087}" type="presParOf" srcId="{32C577E3-B2E7-4F50-83DE-6F01CC88C9C5}" destId="{127C500C-4887-40E4-B187-5B52545DCD7D}" srcOrd="0" destOrd="0" presId="urn:microsoft.com/office/officeart/2005/8/layout/hierarchy1"/>
    <dgm:cxn modelId="{A5C4E3D1-0B5B-4F5B-9A4C-91597124CF0C}" type="presParOf" srcId="{127C500C-4887-40E4-B187-5B52545DCD7D}" destId="{365B431B-456E-4B1C-A19C-568423617177}" srcOrd="0" destOrd="0" presId="urn:microsoft.com/office/officeart/2005/8/layout/hierarchy1"/>
    <dgm:cxn modelId="{E3DE03A2-785A-4EA6-AE62-76F79CFB4864}" type="presParOf" srcId="{365B431B-456E-4B1C-A19C-568423617177}" destId="{5CB9CF2E-F8C1-427A-832C-73E3C9485AF5}" srcOrd="0" destOrd="0" presId="urn:microsoft.com/office/officeart/2005/8/layout/hierarchy1"/>
    <dgm:cxn modelId="{2B87F520-D84E-404A-9521-66B1390AB349}" type="presParOf" srcId="{365B431B-456E-4B1C-A19C-568423617177}" destId="{9EA914DE-A312-4852-926F-356E365C8677}" srcOrd="1" destOrd="0" presId="urn:microsoft.com/office/officeart/2005/8/layout/hierarchy1"/>
    <dgm:cxn modelId="{E4814423-5284-4BA8-8F3C-B95133547085}" type="presOf" srcId="{42D42628-864C-41D6-833F-2DBB342F4DB0}" destId="{9EA914DE-A312-4852-926F-356E365C8677}" srcOrd="0" destOrd="0" presId="urn:microsoft.com/office/officeart/2005/8/layout/hierarchy1"/>
    <dgm:cxn modelId="{2C944419-0943-441A-83CE-CF0B4B77968E}" type="presParOf" srcId="{127C500C-4887-40E4-B187-5B52545DCD7D}" destId="{7996B813-D5A1-416C-BFD3-D8CB23FE7818}" srcOrd="1" destOrd="0" presId="urn:microsoft.com/office/officeart/2005/8/layout/hierarchy1"/>
    <dgm:cxn modelId="{FC56B4FD-B736-418D-8C54-3A7C80394782}" type="presParOf" srcId="{7996B813-D5A1-416C-BFD3-D8CB23FE7818}" destId="{09E7BBA0-5F8D-4D96-A214-A0567596BDAF}" srcOrd="0" destOrd="1" presId="urn:microsoft.com/office/officeart/2005/8/layout/hierarchy1"/>
    <dgm:cxn modelId="{6B195476-EE9C-421A-A8B5-9B1F0DC81C87}" type="presOf" srcId="{B025E324-1C01-4543-8D06-F931E0E78FF4}" destId="{09E7BBA0-5F8D-4D96-A214-A0567596BDAF}" srcOrd="0" destOrd="0" presId="urn:microsoft.com/office/officeart/2005/8/layout/hierarchy1"/>
    <dgm:cxn modelId="{9843855B-AED6-41C5-9027-F81BEDDB8205}" type="presParOf" srcId="{7996B813-D5A1-416C-BFD3-D8CB23FE7818}" destId="{8D56CC28-91EB-4D35-B97C-A0CE4C54B480}" srcOrd="1" destOrd="1" presId="urn:microsoft.com/office/officeart/2005/8/layout/hierarchy1"/>
    <dgm:cxn modelId="{766CD00A-9825-4685-883F-F42134F103D5}" type="presParOf" srcId="{8D56CC28-91EB-4D35-B97C-A0CE4C54B480}" destId="{1A27D8D0-0CEA-4DF6-B14F-FEB4FC25CED3}" srcOrd="0" destOrd="1" presId="urn:microsoft.com/office/officeart/2005/8/layout/hierarchy1"/>
    <dgm:cxn modelId="{0864B191-78F7-4314-A5B0-2360239C3D87}" type="presParOf" srcId="{1A27D8D0-0CEA-4DF6-B14F-FEB4FC25CED3}" destId="{A34195EE-C43D-4F9B-A621-CBE3CC21780D}" srcOrd="0" destOrd="0" presId="urn:microsoft.com/office/officeart/2005/8/layout/hierarchy1"/>
    <dgm:cxn modelId="{783F7681-A66C-4045-A294-8FF11230C64D}" type="presParOf" srcId="{1A27D8D0-0CEA-4DF6-B14F-FEB4FC25CED3}" destId="{0EA44707-A464-4EC8-A803-F76ACC6D424E}" srcOrd="1" destOrd="0" presId="urn:microsoft.com/office/officeart/2005/8/layout/hierarchy1"/>
    <dgm:cxn modelId="{0B90C34C-98EA-4664-9910-DBB967CD2D82}" type="presOf" srcId="{1FC1C8C3-63CB-4E55-BD49-AA552B8440D8}" destId="{0EA44707-A464-4EC8-A803-F76ACC6D424E}" srcOrd="0" destOrd="0" presId="urn:microsoft.com/office/officeart/2005/8/layout/hierarchy1"/>
    <dgm:cxn modelId="{081C163B-6C6D-41F5-927F-652023E223E5}" type="presParOf" srcId="{8D56CC28-91EB-4D35-B97C-A0CE4C54B480}" destId="{6B6A2946-5A7E-4FF4-AF36-E3D5F63CFE3D}" srcOrd="1" destOrd="1" presId="urn:microsoft.com/office/officeart/2005/8/layout/hierarchy1"/>
    <dgm:cxn modelId="{8424CDE3-9B0B-4EFB-9E90-2314AA052FA6}" type="presParOf" srcId="{6B6A2946-5A7E-4FF4-AF36-E3D5F63CFE3D}" destId="{7AE2857D-5F88-40E3-94F7-FDA3B28620D7}" srcOrd="0" destOrd="1" presId="urn:microsoft.com/office/officeart/2005/8/layout/hierarchy1"/>
    <dgm:cxn modelId="{39A5FA8D-66EC-4556-B4AE-27767BE15283}" type="presOf" srcId="{B91B61BD-7D07-442C-992B-5B3D56015222}" destId="{7AE2857D-5F88-40E3-94F7-FDA3B28620D7}" srcOrd="0" destOrd="0" presId="urn:microsoft.com/office/officeart/2005/8/layout/hierarchy1"/>
    <dgm:cxn modelId="{EDDD9634-47CF-48E8-AB76-1F94FB3D319A}" type="presParOf" srcId="{6B6A2946-5A7E-4FF4-AF36-E3D5F63CFE3D}" destId="{D7BD317B-C4E6-4902-B91D-E9C9A9EF8739}" srcOrd="1" destOrd="1" presId="urn:microsoft.com/office/officeart/2005/8/layout/hierarchy1"/>
    <dgm:cxn modelId="{D08655AD-54C0-4EA6-A0BB-6BCF9D86748E}" type="presParOf" srcId="{D7BD317B-C4E6-4902-B91D-E9C9A9EF8739}" destId="{CB0CF6A7-20E6-46ED-9BCC-DAB7055AECE0}" srcOrd="0" destOrd="1" presId="urn:microsoft.com/office/officeart/2005/8/layout/hierarchy1"/>
    <dgm:cxn modelId="{5AC0B255-768D-47E3-9123-28DEF2E9D392}" type="presParOf" srcId="{CB0CF6A7-20E6-46ED-9BCC-DAB7055AECE0}" destId="{F5259C9B-A3FA-48CF-9040-45A521EAA633}" srcOrd="0" destOrd="0" presId="urn:microsoft.com/office/officeart/2005/8/layout/hierarchy1"/>
    <dgm:cxn modelId="{6A7CD5FA-9D32-48D0-83AE-0A1FAACFD823}" type="presParOf" srcId="{CB0CF6A7-20E6-46ED-9BCC-DAB7055AECE0}" destId="{853C1BD6-B55C-4E31-8087-BF0CECC29114}" srcOrd="1" destOrd="0" presId="urn:microsoft.com/office/officeart/2005/8/layout/hierarchy1"/>
    <dgm:cxn modelId="{38F0BB0B-FB11-479D-AF7E-7659B52F11BC}" type="presOf" srcId="{413DC10E-9606-4031-9D12-417781688977}" destId="{853C1BD6-B55C-4E31-8087-BF0CECC29114}" srcOrd="0" destOrd="0" presId="urn:microsoft.com/office/officeart/2005/8/layout/hierarchy1"/>
    <dgm:cxn modelId="{E4873269-B7D0-4DEB-AD63-073D80A30A0E}" type="presParOf" srcId="{D7BD317B-C4E6-4902-B91D-E9C9A9EF8739}" destId="{D55B9A71-3914-40FF-9109-62322A3C9A89}" srcOrd="1" destOrd="1" presId="urn:microsoft.com/office/officeart/2005/8/layout/hierarchy1"/>
    <dgm:cxn modelId="{CD4DB52D-4406-49A8-B5FC-35C18DFD4405}" type="presParOf" srcId="{7996B813-D5A1-416C-BFD3-D8CB23FE7818}" destId="{558A19F4-A64F-40E5-82A0-E8FA6D0D2F35}" srcOrd="2" destOrd="1" presId="urn:microsoft.com/office/officeart/2005/8/layout/hierarchy1"/>
    <dgm:cxn modelId="{81690D80-28DF-457B-9C8C-BE13669BAA4C}" type="presOf" srcId="{3B533E93-AA45-4AC9-9CB7-4EF287AB96B6}" destId="{558A19F4-A64F-40E5-82A0-E8FA6D0D2F35}" srcOrd="0" destOrd="0" presId="urn:microsoft.com/office/officeart/2005/8/layout/hierarchy1"/>
    <dgm:cxn modelId="{930E4836-8086-4A13-B24E-878C9667F42B}" type="presParOf" srcId="{7996B813-D5A1-416C-BFD3-D8CB23FE7818}" destId="{0E934F16-8941-405B-8601-29FC10B8D7A0}" srcOrd="3" destOrd="1" presId="urn:microsoft.com/office/officeart/2005/8/layout/hierarchy1"/>
    <dgm:cxn modelId="{26E0E89F-954C-4D68-99EF-7705487F91A5}" type="presParOf" srcId="{0E934F16-8941-405B-8601-29FC10B8D7A0}" destId="{940CC847-5B2B-4831-A167-B9F242FC0F5A}" srcOrd="0" destOrd="3" presId="urn:microsoft.com/office/officeart/2005/8/layout/hierarchy1"/>
    <dgm:cxn modelId="{71ECC7D2-E62B-46A9-B6D0-C5C6368E7C90}" type="presParOf" srcId="{940CC847-5B2B-4831-A167-B9F242FC0F5A}" destId="{9BFD9D87-8C19-4DBE-8296-0309769DBFD0}" srcOrd="0" destOrd="0" presId="urn:microsoft.com/office/officeart/2005/8/layout/hierarchy1"/>
    <dgm:cxn modelId="{B9A05A80-A02D-40F5-A653-B2A872BF2EDE}" type="presParOf" srcId="{940CC847-5B2B-4831-A167-B9F242FC0F5A}" destId="{C9EEDAB6-9D89-4307-9A78-74562B5413C5}" srcOrd="1" destOrd="0" presId="urn:microsoft.com/office/officeart/2005/8/layout/hierarchy1"/>
    <dgm:cxn modelId="{A82A134E-49A8-431D-AC2C-072BEE2F61FE}" type="presOf" srcId="{A05D3806-5723-4FF6-989A-CFBBE505DD4B}" destId="{C9EEDAB6-9D89-4307-9A78-74562B5413C5}" srcOrd="0" destOrd="0" presId="urn:microsoft.com/office/officeart/2005/8/layout/hierarchy1"/>
    <dgm:cxn modelId="{C917A632-7EA2-4A80-BDAF-B8092273C136}" type="presParOf" srcId="{0E934F16-8941-405B-8601-29FC10B8D7A0}" destId="{2D93EB03-7AEA-4FDD-B804-687235FEF6BB}" srcOrd="1" destOrd="3" presId="urn:microsoft.com/office/officeart/2005/8/layout/hierarchy1"/>
    <dgm:cxn modelId="{DA276475-80A5-48DE-AA1D-044D3BBC1BF7}" type="presParOf" srcId="{2D93EB03-7AEA-4FDD-B804-687235FEF6BB}" destId="{5ABD331D-7FFD-4C80-BE2C-0AA1BA2A958B}" srcOrd="0" destOrd="1" presId="urn:microsoft.com/office/officeart/2005/8/layout/hierarchy1"/>
    <dgm:cxn modelId="{971E9F93-FD6D-4E19-8D0C-ECB5F556A047}" type="presOf" srcId="{A2B0C03D-874D-48F0-8AEB-6735F9546654}" destId="{5ABD331D-7FFD-4C80-BE2C-0AA1BA2A958B}" srcOrd="0" destOrd="0" presId="urn:microsoft.com/office/officeart/2005/8/layout/hierarchy1"/>
    <dgm:cxn modelId="{9723849C-66E2-4237-BB40-526D819A1646}" type="presParOf" srcId="{2D93EB03-7AEA-4FDD-B804-687235FEF6BB}" destId="{EC0D7283-9032-48D9-BD18-1D30B2EE7D4A}" srcOrd="1" destOrd="1" presId="urn:microsoft.com/office/officeart/2005/8/layout/hierarchy1"/>
    <dgm:cxn modelId="{B88C2B4B-DB77-4A8F-AB6D-9AD1D6B13B97}" type="presParOf" srcId="{EC0D7283-9032-48D9-BD18-1D30B2EE7D4A}" destId="{7530B28D-EB3B-4659-B4B2-FC763E4EE3A9}" srcOrd="0" destOrd="1" presId="urn:microsoft.com/office/officeart/2005/8/layout/hierarchy1"/>
    <dgm:cxn modelId="{81305D9B-3CAA-4AAA-95AA-1AEA095539EA}" type="presParOf" srcId="{7530B28D-EB3B-4659-B4B2-FC763E4EE3A9}" destId="{58F375AC-1231-4C6C-93B9-F66D9D654B90}" srcOrd="0" destOrd="0" presId="urn:microsoft.com/office/officeart/2005/8/layout/hierarchy1"/>
    <dgm:cxn modelId="{F6EF7453-7544-444F-AD26-52D65B4A9075}" type="presParOf" srcId="{7530B28D-EB3B-4659-B4B2-FC763E4EE3A9}" destId="{9A027F6F-98EA-4463-AEED-69DDEC77846C}" srcOrd="1" destOrd="0" presId="urn:microsoft.com/office/officeart/2005/8/layout/hierarchy1"/>
    <dgm:cxn modelId="{B20B129C-91A4-4773-AF06-C3B4587E60DC}" type="presOf" srcId="{3686A200-E478-4562-8B19-FD2DBBD557B6}" destId="{9A027F6F-98EA-4463-AEED-69DDEC77846C}" srcOrd="0" destOrd="0" presId="urn:microsoft.com/office/officeart/2005/8/layout/hierarchy1"/>
    <dgm:cxn modelId="{2DFFF274-8F6D-4F37-A052-133AAE05B61F}" type="presParOf" srcId="{EC0D7283-9032-48D9-BD18-1D30B2EE7D4A}" destId="{4ACDD96A-1C81-485F-AC39-AB623D8C028B}" srcOrd="1" destOrd="1" presId="urn:microsoft.com/office/officeart/2005/8/layout/hierarchy1"/>
    <dgm:cxn modelId="{D05DEE3C-97ED-4233-981C-86690D1B6781}" type="presParOf" srcId="{2D93EB03-7AEA-4FDD-B804-687235FEF6BB}" destId="{C4ECF787-D471-44EB-8DC0-52610B48FCA1}" srcOrd="2" destOrd="1" presId="urn:microsoft.com/office/officeart/2005/8/layout/hierarchy1"/>
    <dgm:cxn modelId="{5783B60C-A7F2-448D-A048-6171E31F7757}" type="presOf" srcId="{3AF9F989-7F1C-47FB-819B-0E8D45D66152}" destId="{C4ECF787-D471-44EB-8DC0-52610B48FCA1}" srcOrd="0" destOrd="0" presId="urn:microsoft.com/office/officeart/2005/8/layout/hierarchy1"/>
    <dgm:cxn modelId="{D9A54264-58FB-489A-B2A8-184EB1BAE2D2}" type="presParOf" srcId="{2D93EB03-7AEA-4FDD-B804-687235FEF6BB}" destId="{D7222A95-D6EC-4BAA-88FD-6E2434B6F71E}" srcOrd="3" destOrd="1" presId="urn:microsoft.com/office/officeart/2005/8/layout/hierarchy1"/>
    <dgm:cxn modelId="{0614CD5A-D840-4058-A3C8-8CFF0303A7B3}" type="presParOf" srcId="{D7222A95-D6EC-4BAA-88FD-6E2434B6F71E}" destId="{F5D22100-5A9B-43E1-881A-C0D127338F96}" srcOrd="0" destOrd="3" presId="urn:microsoft.com/office/officeart/2005/8/layout/hierarchy1"/>
    <dgm:cxn modelId="{05D14B99-121D-40AF-AB91-CBB2281FD508}" type="presParOf" srcId="{F5D22100-5A9B-43E1-881A-C0D127338F96}" destId="{1A48C0B4-584A-454D-B77C-6E9C92ECBC2C}" srcOrd="0" destOrd="0" presId="urn:microsoft.com/office/officeart/2005/8/layout/hierarchy1"/>
    <dgm:cxn modelId="{F29AABEE-CB94-4DE4-95CD-B9932951CD54}" type="presParOf" srcId="{F5D22100-5A9B-43E1-881A-C0D127338F96}" destId="{FCF35227-452C-4251-A389-3007868A856B}" srcOrd="1" destOrd="0" presId="urn:microsoft.com/office/officeart/2005/8/layout/hierarchy1"/>
    <dgm:cxn modelId="{90CB485A-2D65-4EA6-9525-5413154AFFAF}" type="presOf" srcId="{F965A568-D117-45CE-9F29-3E43F0DAD5E0}" destId="{FCF35227-452C-4251-A389-3007868A856B}" srcOrd="0" destOrd="0" presId="urn:microsoft.com/office/officeart/2005/8/layout/hierarchy1"/>
    <dgm:cxn modelId="{DA34AFC5-C466-45C8-BA44-2852C2175364}" type="presParOf" srcId="{D7222A95-D6EC-4BAA-88FD-6E2434B6F71E}" destId="{0D6A9124-469D-4ACA-A2B7-373FBCCAC2E0}" srcOrd="1" destOrd="3" presId="urn:microsoft.com/office/officeart/2005/8/layout/hierarchy1"/>
    <dgm:cxn modelId="{E53008D1-DA4D-4427-9EA2-4D5C0F265DF5}" type="presParOf" srcId="{2D93EB03-7AEA-4FDD-B804-687235FEF6BB}" destId="{9E492C32-B131-4489-A48A-247D8CD0E69E}" srcOrd="4" destOrd="1" presId="urn:microsoft.com/office/officeart/2005/8/layout/hierarchy1"/>
    <dgm:cxn modelId="{7F2B7519-F3F4-4D0A-9A4D-AA7982FEE517}" type="presOf" srcId="{DFE4D6AA-E3BF-477F-93A4-F3D433B16DFB}" destId="{9E492C32-B131-4489-A48A-247D8CD0E69E}" srcOrd="0" destOrd="0" presId="urn:microsoft.com/office/officeart/2005/8/layout/hierarchy1"/>
    <dgm:cxn modelId="{670161F4-E25B-48AF-A86E-E08F69DF55DD}" type="presParOf" srcId="{2D93EB03-7AEA-4FDD-B804-687235FEF6BB}" destId="{E741FC44-0B16-467B-8497-F6D339095D16}" srcOrd="5" destOrd="1" presId="urn:microsoft.com/office/officeart/2005/8/layout/hierarchy1"/>
    <dgm:cxn modelId="{AC4AB94A-FBED-466F-9622-78C55AE791DB}" type="presParOf" srcId="{E741FC44-0B16-467B-8497-F6D339095D16}" destId="{FD2331A7-D38F-401C-AF6A-9B519A33BDF9}" srcOrd="0" destOrd="5" presId="urn:microsoft.com/office/officeart/2005/8/layout/hierarchy1"/>
    <dgm:cxn modelId="{BEA7CA78-D248-4195-BACA-6182DB4AAADB}" type="presParOf" srcId="{FD2331A7-D38F-401C-AF6A-9B519A33BDF9}" destId="{162083F4-CFC5-4624-A538-1DD692175EAC}" srcOrd="0" destOrd="0" presId="urn:microsoft.com/office/officeart/2005/8/layout/hierarchy1"/>
    <dgm:cxn modelId="{BDD9B119-3A12-4651-8FC9-0EEEF06F002F}" type="presParOf" srcId="{FD2331A7-D38F-401C-AF6A-9B519A33BDF9}" destId="{5B35AF28-FD39-4549-9D92-00F601BE8201}" srcOrd="1" destOrd="0" presId="urn:microsoft.com/office/officeart/2005/8/layout/hierarchy1"/>
    <dgm:cxn modelId="{F4519748-7D00-4046-9D6B-04875A519BF9}" type="presOf" srcId="{B6A9E62B-7731-47EE-AC2C-B0D59920D02A}" destId="{5B35AF28-FD39-4549-9D92-00F601BE8201}" srcOrd="0" destOrd="0" presId="urn:microsoft.com/office/officeart/2005/8/layout/hierarchy1"/>
    <dgm:cxn modelId="{0596221B-FE91-413D-862F-86B60083B308}" type="presParOf" srcId="{E741FC44-0B16-467B-8497-F6D339095D16}" destId="{9B24FF41-70A1-4AC7-BA47-844CE8963CF5}" srcOrd="1" destOrd="5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2C63A4-9D5D-47CE-8D74-13AD5720E5D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42D42628-864C-41D6-833F-2DBB342F4DB0}">
      <dgm:prSet phldrT="[Текст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altLang="zh-CN"/>
            <a:t>формы представления информации человеком</a:t>
          </a:r>
          <a:r>
            <a:rPr lang="ru-RU" altLang="zh-CN"/>
            <a:t/>
          </a:r>
          <a:endParaRPr lang="ru-RU" altLang="zh-CN"/>
        </a:p>
      </dgm:t>
    </dgm:pt>
    <dgm:pt modelId="{C7195306-E1B1-4ECE-8382-424ACA226556}" cxnId="{D99AED23-512F-4850-86BF-2335660F9361}" type="parTrans">
      <dgm:prSet/>
      <dgm:spPr/>
      <dgm:t>
        <a:bodyPr/>
        <a:p>
          <a:endParaRPr lang="zh-CN" altLang="en-US"/>
        </a:p>
      </dgm:t>
    </dgm:pt>
    <dgm:pt modelId="{33D8AA3E-DAD3-412E-80E1-09AFD3B5EAF9}" cxnId="{D99AED23-512F-4850-86BF-2335660F9361}" type="sibTrans">
      <dgm:prSet/>
      <dgm:spPr/>
      <dgm:t>
        <a:bodyPr/>
        <a:p>
          <a:endParaRPr lang="zh-CN" altLang="en-US"/>
        </a:p>
      </dgm:t>
    </dgm:pt>
    <dgm:pt modelId="{1FC1C8C3-63CB-4E55-BD49-AA552B8440D8}">
      <dgm:prSet phldrT="[Текст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altLang="zh-CN"/>
            <a:t>знаковая</a:t>
          </a:r>
          <a:r>
            <a:rPr lang="ru-RU" altLang="zh-CN"/>
            <a:t/>
          </a:r>
          <a:endParaRPr lang="ru-RU" altLang="zh-CN"/>
        </a:p>
      </dgm:t>
    </dgm:pt>
    <dgm:pt modelId="{B025E324-1C01-4543-8D06-F931E0E78FF4}" cxnId="{FDC25F1C-B48D-4E77-BE38-DC74298E4D5D}" type="parTrans">
      <dgm:prSet/>
      <dgm:spPr/>
      <dgm:t>
        <a:bodyPr/>
        <a:p>
          <a:endParaRPr lang="zh-CN" altLang="en-US"/>
        </a:p>
      </dgm:t>
    </dgm:pt>
    <dgm:pt modelId="{588AC07E-4185-4602-8798-37B6E219CC88}" cxnId="{FDC25F1C-B48D-4E77-BE38-DC74298E4D5D}" type="sibTrans">
      <dgm:prSet/>
      <dgm:spPr/>
      <dgm:t>
        <a:bodyPr/>
        <a:p>
          <a:endParaRPr lang="zh-CN" altLang="en-US"/>
        </a:p>
      </dgm:t>
    </dgm:pt>
    <dgm:pt modelId="{413DC10E-9606-4031-9D12-417781688977}">
      <dgm:prSet phldrT="[Текст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в виде текста на естественном языке в устной или письменной форме, а также символов формального языка</a:t>
          </a:r>
          <a:r>
            <a:rPr lang="zh-CN" altLang="en-US"/>
            <a:t/>
          </a:r>
          <a:endParaRPr lang="zh-CN" altLang="en-US"/>
        </a:p>
      </dgm:t>
    </dgm:pt>
    <dgm:pt modelId="{B91B61BD-7D07-442C-992B-5B3D56015222}" cxnId="{AEAB9206-2DFF-4A5D-B906-04BF506254C1}" type="parTrans">
      <dgm:prSet/>
      <dgm:spPr/>
      <dgm:t>
        <a:bodyPr/>
        <a:p>
          <a:endParaRPr lang="zh-CN" altLang="en-US"/>
        </a:p>
      </dgm:t>
    </dgm:pt>
    <dgm:pt modelId="{35976CC6-4E05-49D8-B5E8-F8093ECA95B4}" cxnId="{AEAB9206-2DFF-4A5D-B906-04BF506254C1}" type="sibTrans">
      <dgm:prSet/>
      <dgm:spPr/>
      <dgm:t>
        <a:bodyPr/>
        <a:p>
          <a:endParaRPr lang="zh-CN" altLang="en-US"/>
        </a:p>
      </dgm:t>
    </dgm:pt>
    <dgm:pt modelId="{A05D3806-5723-4FF6-989A-CFBBE505DD4B}">
      <dgm:prSet phldrT="[Текст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altLang="zh-CN"/>
            <a:t>образная</a:t>
          </a:r>
          <a:r>
            <a:rPr lang="ru-RU" altLang="zh-CN"/>
            <a:t/>
          </a:r>
          <a:endParaRPr lang="ru-RU" altLang="zh-CN"/>
        </a:p>
      </dgm:t>
    </dgm:pt>
    <dgm:pt modelId="{3B533E93-AA45-4AC9-9CB7-4EF287AB96B6}" cxnId="{07A64DC6-5433-4F8C-B4B1-CC13FA7FC77C}" type="parTrans">
      <dgm:prSet/>
      <dgm:spPr/>
      <dgm:t>
        <a:bodyPr/>
        <a:p>
          <a:endParaRPr lang="zh-CN" altLang="en-US"/>
        </a:p>
      </dgm:t>
    </dgm:pt>
    <dgm:pt modelId="{C1E7C596-43DD-4C48-95F5-50523BA11C29}" cxnId="{07A64DC6-5433-4F8C-B4B1-CC13FA7FC77C}" type="sibTrans">
      <dgm:prSet/>
      <dgm:spPr/>
      <dgm:t>
        <a:bodyPr/>
        <a:p>
          <a:endParaRPr lang="zh-CN" altLang="en-US"/>
        </a:p>
      </dgm:t>
    </dgm:pt>
    <dgm:pt modelId="{3686A200-E478-4562-8B19-FD2DBBD557B6}">
      <dgm:prSet phldrT="[Текст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в виде графической формы (чертежи, рисунки, диаграммы и т. д.)</a:t>
          </a:r>
          <a:r>
            <a:rPr lang="zh-CN" altLang="en-US"/>
            <a:t/>
          </a:r>
          <a:endParaRPr lang="zh-CN" altLang="en-US"/>
        </a:p>
      </dgm:t>
    </dgm:pt>
    <dgm:pt modelId="{A2B0C03D-874D-48F0-8AEB-6735F9546654}" cxnId="{BB86CA4B-5EED-4793-9A6D-EFF496A7DA16}" type="parTrans">
      <dgm:prSet/>
      <dgm:spPr/>
      <dgm:t>
        <a:bodyPr/>
        <a:p>
          <a:endParaRPr lang="zh-CN" altLang="en-US"/>
        </a:p>
      </dgm:t>
    </dgm:pt>
    <dgm:pt modelId="{AFE54AA4-E896-4D7C-A98A-AA7AA56E9B8C}" cxnId="{BB86CA4B-5EED-4793-9A6D-EFF496A7DA16}" type="sibTrans">
      <dgm:prSet/>
      <dgm:spPr/>
      <dgm:t>
        <a:bodyPr/>
        <a:p>
          <a:endParaRPr lang="zh-CN" altLang="en-US"/>
        </a:p>
      </dgm:t>
    </dgm:pt>
    <dgm:pt modelId="{32C577E3-B2E7-4F50-83DE-6F01CC88C9C5}" type="pres">
      <dgm:prSet presAssocID="{CD2C63A4-9D5D-47CE-8D74-13AD5720E5D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27C500C-4887-40E4-B187-5B52545DCD7D}" type="pres">
      <dgm:prSet presAssocID="{42D42628-864C-41D6-833F-2DBB342F4DB0}" presName="hierRoot1" presStyleCnt="0"/>
      <dgm:spPr/>
    </dgm:pt>
    <dgm:pt modelId="{365B431B-456E-4B1C-A19C-568423617177}" type="pres">
      <dgm:prSet presAssocID="{42D42628-864C-41D6-833F-2DBB342F4DB0}" presName="composite" presStyleCnt="0"/>
      <dgm:spPr/>
    </dgm:pt>
    <dgm:pt modelId="{5CB9CF2E-F8C1-427A-832C-73E3C9485AF5}" type="pres">
      <dgm:prSet presAssocID="{42D42628-864C-41D6-833F-2DBB342F4DB0}" presName="background" presStyleLbl="node0" presStyleIdx="0" presStyleCnt="1"/>
      <dgm:spPr/>
    </dgm:pt>
    <dgm:pt modelId="{9EA914DE-A312-4852-926F-356E365C8677}" type="pres">
      <dgm:prSet presAssocID="{42D42628-864C-41D6-833F-2DBB342F4DB0}" presName="text" presStyleLbl="fgAcc0" presStyleIdx="0" presStyleCnt="1">
        <dgm:presLayoutVars>
          <dgm:chPref val="3"/>
        </dgm:presLayoutVars>
      </dgm:prSet>
      <dgm:spPr/>
    </dgm:pt>
    <dgm:pt modelId="{7996B813-D5A1-416C-BFD3-D8CB23FE7818}" type="pres">
      <dgm:prSet presAssocID="{42D42628-864C-41D6-833F-2DBB342F4DB0}" presName="hierChild2" presStyleCnt="0"/>
      <dgm:spPr/>
    </dgm:pt>
    <dgm:pt modelId="{09E7BBA0-5F8D-4D96-A214-A0567596BDAF}" type="pres">
      <dgm:prSet presAssocID="{B025E324-1C01-4543-8D06-F931E0E78FF4}" presName="Name10" presStyleLbl="parChTrans1D2" presStyleIdx="0" presStyleCnt="2"/>
      <dgm:spPr/>
    </dgm:pt>
    <dgm:pt modelId="{8D56CC28-91EB-4D35-B97C-A0CE4C54B480}" type="pres">
      <dgm:prSet presAssocID="{1FC1C8C3-63CB-4E55-BD49-AA552B8440D8}" presName="hierRoot2" presStyleCnt="0"/>
      <dgm:spPr/>
    </dgm:pt>
    <dgm:pt modelId="{1A27D8D0-0CEA-4DF6-B14F-FEB4FC25CED3}" type="pres">
      <dgm:prSet presAssocID="{1FC1C8C3-63CB-4E55-BD49-AA552B8440D8}" presName="composite2" presStyleCnt="0"/>
      <dgm:spPr/>
    </dgm:pt>
    <dgm:pt modelId="{A34195EE-C43D-4F9B-A621-CBE3CC21780D}" type="pres">
      <dgm:prSet presAssocID="{1FC1C8C3-63CB-4E55-BD49-AA552B8440D8}" presName="background2" presStyleLbl="node2" presStyleIdx="0" presStyleCnt="2"/>
      <dgm:spPr/>
    </dgm:pt>
    <dgm:pt modelId="{0EA44707-A464-4EC8-A803-F76ACC6D424E}" type="pres">
      <dgm:prSet presAssocID="{1FC1C8C3-63CB-4E55-BD49-AA552B8440D8}" presName="text2" presStyleLbl="fgAcc2" presStyleIdx="0" presStyleCnt="2">
        <dgm:presLayoutVars>
          <dgm:chPref val="3"/>
        </dgm:presLayoutVars>
      </dgm:prSet>
      <dgm:spPr/>
    </dgm:pt>
    <dgm:pt modelId="{6B6A2946-5A7E-4FF4-AF36-E3D5F63CFE3D}" type="pres">
      <dgm:prSet presAssocID="{1FC1C8C3-63CB-4E55-BD49-AA552B8440D8}" presName="hierChild3" presStyleCnt="0"/>
      <dgm:spPr/>
    </dgm:pt>
    <dgm:pt modelId="{7AE2857D-5F88-40E3-94F7-FDA3B28620D7}" type="pres">
      <dgm:prSet presAssocID="{B91B61BD-7D07-442C-992B-5B3D56015222}" presName="Name17" presStyleLbl="parChTrans1D3" presStyleIdx="0" presStyleCnt="2"/>
      <dgm:spPr/>
    </dgm:pt>
    <dgm:pt modelId="{D7BD317B-C4E6-4902-B91D-E9C9A9EF8739}" type="pres">
      <dgm:prSet presAssocID="{413DC10E-9606-4031-9D12-417781688977}" presName="hierRoot3" presStyleCnt="0"/>
      <dgm:spPr/>
    </dgm:pt>
    <dgm:pt modelId="{CB0CF6A7-20E6-46ED-9BCC-DAB7055AECE0}" type="pres">
      <dgm:prSet presAssocID="{413DC10E-9606-4031-9D12-417781688977}" presName="composite3" presStyleCnt="0"/>
      <dgm:spPr/>
    </dgm:pt>
    <dgm:pt modelId="{F5259C9B-A3FA-48CF-9040-45A521EAA633}" type="pres">
      <dgm:prSet presAssocID="{413DC10E-9606-4031-9D12-417781688977}" presName="background3" presStyleLbl="node3" presStyleIdx="0" presStyleCnt="2"/>
      <dgm:spPr/>
    </dgm:pt>
    <dgm:pt modelId="{853C1BD6-B55C-4E31-8087-BF0CECC29114}" type="pres">
      <dgm:prSet presAssocID="{413DC10E-9606-4031-9D12-417781688977}" presName="text3" presStyleLbl="fgAcc3" presStyleIdx="0" presStyleCnt="2">
        <dgm:presLayoutVars>
          <dgm:chPref val="3"/>
        </dgm:presLayoutVars>
      </dgm:prSet>
      <dgm:spPr/>
    </dgm:pt>
    <dgm:pt modelId="{D55B9A71-3914-40FF-9109-62322A3C9A89}" type="pres">
      <dgm:prSet presAssocID="{413DC10E-9606-4031-9D12-417781688977}" presName="hierChild4" presStyleCnt="0"/>
      <dgm:spPr/>
    </dgm:pt>
    <dgm:pt modelId="{558A19F4-A64F-40E5-82A0-E8FA6D0D2F35}" type="pres">
      <dgm:prSet presAssocID="{3B533E93-AA45-4AC9-9CB7-4EF287AB96B6}" presName="Name10" presStyleLbl="parChTrans1D2" presStyleIdx="1" presStyleCnt="2"/>
      <dgm:spPr/>
    </dgm:pt>
    <dgm:pt modelId="{0E934F16-8941-405B-8601-29FC10B8D7A0}" type="pres">
      <dgm:prSet presAssocID="{A05D3806-5723-4FF6-989A-CFBBE505DD4B}" presName="hierRoot2" presStyleCnt="0"/>
      <dgm:spPr/>
    </dgm:pt>
    <dgm:pt modelId="{940CC847-5B2B-4831-A167-B9F242FC0F5A}" type="pres">
      <dgm:prSet presAssocID="{A05D3806-5723-4FF6-989A-CFBBE505DD4B}" presName="composite2" presStyleCnt="0"/>
      <dgm:spPr/>
    </dgm:pt>
    <dgm:pt modelId="{9BFD9D87-8C19-4DBE-8296-0309769DBFD0}" type="pres">
      <dgm:prSet presAssocID="{A05D3806-5723-4FF6-989A-CFBBE505DD4B}" presName="background2" presStyleLbl="node2" presStyleIdx="1" presStyleCnt="2"/>
      <dgm:spPr/>
    </dgm:pt>
    <dgm:pt modelId="{C9EEDAB6-9D89-4307-9A78-74562B5413C5}" type="pres">
      <dgm:prSet presAssocID="{A05D3806-5723-4FF6-989A-CFBBE505DD4B}" presName="text2" presStyleLbl="fgAcc2" presStyleIdx="1" presStyleCnt="2">
        <dgm:presLayoutVars>
          <dgm:chPref val="3"/>
        </dgm:presLayoutVars>
      </dgm:prSet>
      <dgm:spPr/>
    </dgm:pt>
    <dgm:pt modelId="{2D93EB03-7AEA-4FDD-B804-687235FEF6BB}" type="pres">
      <dgm:prSet presAssocID="{A05D3806-5723-4FF6-989A-CFBBE505DD4B}" presName="hierChild3" presStyleCnt="0"/>
      <dgm:spPr/>
    </dgm:pt>
    <dgm:pt modelId="{5ABD331D-7FFD-4C80-BE2C-0AA1BA2A958B}" type="pres">
      <dgm:prSet presAssocID="{A2B0C03D-874D-48F0-8AEB-6735F9546654}" presName="Name17" presStyleLbl="parChTrans1D3" presStyleIdx="1" presStyleCnt="2"/>
      <dgm:spPr/>
    </dgm:pt>
    <dgm:pt modelId="{EC0D7283-9032-48D9-BD18-1D30B2EE7D4A}" type="pres">
      <dgm:prSet presAssocID="{3686A200-E478-4562-8B19-FD2DBBD557B6}" presName="hierRoot3" presStyleCnt="0"/>
      <dgm:spPr/>
    </dgm:pt>
    <dgm:pt modelId="{7530B28D-EB3B-4659-B4B2-FC763E4EE3A9}" type="pres">
      <dgm:prSet presAssocID="{3686A200-E478-4562-8B19-FD2DBBD557B6}" presName="composite3" presStyleCnt="0"/>
      <dgm:spPr/>
    </dgm:pt>
    <dgm:pt modelId="{58F375AC-1231-4C6C-93B9-F66D9D654B90}" type="pres">
      <dgm:prSet presAssocID="{3686A200-E478-4562-8B19-FD2DBBD557B6}" presName="background3" presStyleLbl="node3" presStyleIdx="1" presStyleCnt="2"/>
      <dgm:spPr/>
    </dgm:pt>
    <dgm:pt modelId="{9A027F6F-98EA-4463-AEED-69DDEC77846C}" type="pres">
      <dgm:prSet presAssocID="{3686A200-E478-4562-8B19-FD2DBBD557B6}" presName="text3" presStyleLbl="fgAcc3" presStyleIdx="1" presStyleCnt="2">
        <dgm:presLayoutVars>
          <dgm:chPref val="3"/>
        </dgm:presLayoutVars>
      </dgm:prSet>
      <dgm:spPr/>
    </dgm:pt>
    <dgm:pt modelId="{4ACDD96A-1C81-485F-AC39-AB623D8C028B}" type="pres">
      <dgm:prSet presAssocID="{3686A200-E478-4562-8B19-FD2DBBD557B6}" presName="hierChild4" presStyleCnt="0"/>
      <dgm:spPr/>
    </dgm:pt>
  </dgm:ptLst>
  <dgm:cxnLst>
    <dgm:cxn modelId="{D99AED23-512F-4850-86BF-2335660F9361}" srcId="{CD2C63A4-9D5D-47CE-8D74-13AD5720E5D9}" destId="{42D42628-864C-41D6-833F-2DBB342F4DB0}" srcOrd="0" destOrd="0" parTransId="{C7195306-E1B1-4ECE-8382-424ACA226556}" sibTransId="{33D8AA3E-DAD3-412E-80E1-09AFD3B5EAF9}"/>
    <dgm:cxn modelId="{FDC25F1C-B48D-4E77-BE38-DC74298E4D5D}" srcId="{42D42628-864C-41D6-833F-2DBB342F4DB0}" destId="{1FC1C8C3-63CB-4E55-BD49-AA552B8440D8}" srcOrd="0" destOrd="0" parTransId="{B025E324-1C01-4543-8D06-F931E0E78FF4}" sibTransId="{588AC07E-4185-4602-8798-37B6E219CC88}"/>
    <dgm:cxn modelId="{AEAB9206-2DFF-4A5D-B906-04BF506254C1}" srcId="{1FC1C8C3-63CB-4E55-BD49-AA552B8440D8}" destId="{413DC10E-9606-4031-9D12-417781688977}" srcOrd="0" destOrd="0" parTransId="{B91B61BD-7D07-442C-992B-5B3D56015222}" sibTransId="{35976CC6-4E05-49D8-B5E8-F8093ECA95B4}"/>
    <dgm:cxn modelId="{07A64DC6-5433-4F8C-B4B1-CC13FA7FC77C}" srcId="{42D42628-864C-41D6-833F-2DBB342F4DB0}" destId="{A05D3806-5723-4FF6-989A-CFBBE505DD4B}" srcOrd="1" destOrd="0" parTransId="{3B533E93-AA45-4AC9-9CB7-4EF287AB96B6}" sibTransId="{C1E7C596-43DD-4C48-95F5-50523BA11C29}"/>
    <dgm:cxn modelId="{BB86CA4B-5EED-4793-9A6D-EFF496A7DA16}" srcId="{A05D3806-5723-4FF6-989A-CFBBE505DD4B}" destId="{3686A200-E478-4562-8B19-FD2DBBD557B6}" srcOrd="0" destOrd="1" parTransId="{A2B0C03D-874D-48F0-8AEB-6735F9546654}" sibTransId="{AFE54AA4-E896-4D7C-A98A-AA7AA56E9B8C}"/>
    <dgm:cxn modelId="{8B31A8AE-60CB-4AA6-8C7F-D6AD4231E3D5}" type="presOf" srcId="{CD2C63A4-9D5D-47CE-8D74-13AD5720E5D9}" destId="{32C577E3-B2E7-4F50-83DE-6F01CC88C9C5}" srcOrd="0" destOrd="0" presId="urn:microsoft.com/office/officeart/2005/8/layout/hierarchy1"/>
    <dgm:cxn modelId="{C5754AC8-F3A3-4382-B3A2-639E54571DAF}" type="presParOf" srcId="{32C577E3-B2E7-4F50-83DE-6F01CC88C9C5}" destId="{127C500C-4887-40E4-B187-5B52545DCD7D}" srcOrd="0" destOrd="0" presId="urn:microsoft.com/office/officeart/2005/8/layout/hierarchy1"/>
    <dgm:cxn modelId="{4861E58C-DFF8-46C1-A601-3EC624C29284}" type="presParOf" srcId="{127C500C-4887-40E4-B187-5B52545DCD7D}" destId="{365B431B-456E-4B1C-A19C-568423617177}" srcOrd="0" destOrd="0" presId="urn:microsoft.com/office/officeart/2005/8/layout/hierarchy1"/>
    <dgm:cxn modelId="{CB558EAA-27B1-4152-B0D6-EA20BBA7247E}" type="presParOf" srcId="{365B431B-456E-4B1C-A19C-568423617177}" destId="{5CB9CF2E-F8C1-427A-832C-73E3C9485AF5}" srcOrd="0" destOrd="0" presId="urn:microsoft.com/office/officeart/2005/8/layout/hierarchy1"/>
    <dgm:cxn modelId="{4317E1CD-33E6-422B-8014-EC47D56EBB1D}" type="presParOf" srcId="{365B431B-456E-4B1C-A19C-568423617177}" destId="{9EA914DE-A312-4852-926F-356E365C8677}" srcOrd="1" destOrd="0" presId="urn:microsoft.com/office/officeart/2005/8/layout/hierarchy1"/>
    <dgm:cxn modelId="{E3277F98-F457-47E4-B72B-03AF216C54E6}" type="presOf" srcId="{42D42628-864C-41D6-833F-2DBB342F4DB0}" destId="{9EA914DE-A312-4852-926F-356E365C8677}" srcOrd="0" destOrd="0" presId="urn:microsoft.com/office/officeart/2005/8/layout/hierarchy1"/>
    <dgm:cxn modelId="{DA5DE5A1-D251-42C2-AF5C-E6A436C674E9}" type="presParOf" srcId="{127C500C-4887-40E4-B187-5B52545DCD7D}" destId="{7996B813-D5A1-416C-BFD3-D8CB23FE7818}" srcOrd="1" destOrd="0" presId="urn:microsoft.com/office/officeart/2005/8/layout/hierarchy1"/>
    <dgm:cxn modelId="{CEA05A8E-179A-44CA-93E3-2CFED2F327EA}" type="presParOf" srcId="{7996B813-D5A1-416C-BFD3-D8CB23FE7818}" destId="{09E7BBA0-5F8D-4D96-A214-A0567596BDAF}" srcOrd="0" destOrd="1" presId="urn:microsoft.com/office/officeart/2005/8/layout/hierarchy1"/>
    <dgm:cxn modelId="{065F694E-CC52-4213-9AF9-9B53F377E2D3}" type="presOf" srcId="{B025E324-1C01-4543-8D06-F931E0E78FF4}" destId="{09E7BBA0-5F8D-4D96-A214-A0567596BDAF}" srcOrd="0" destOrd="0" presId="urn:microsoft.com/office/officeart/2005/8/layout/hierarchy1"/>
    <dgm:cxn modelId="{9DB53CB8-3024-4853-9123-518F13D1EBA3}" type="presParOf" srcId="{7996B813-D5A1-416C-BFD3-D8CB23FE7818}" destId="{8D56CC28-91EB-4D35-B97C-A0CE4C54B480}" srcOrd="1" destOrd="1" presId="urn:microsoft.com/office/officeart/2005/8/layout/hierarchy1"/>
    <dgm:cxn modelId="{5FC861D3-E4FD-4EA0-A8EA-01405F7F434C}" type="presParOf" srcId="{8D56CC28-91EB-4D35-B97C-A0CE4C54B480}" destId="{1A27D8D0-0CEA-4DF6-B14F-FEB4FC25CED3}" srcOrd="0" destOrd="1" presId="urn:microsoft.com/office/officeart/2005/8/layout/hierarchy1"/>
    <dgm:cxn modelId="{57B9E760-E74E-440C-891F-25B13413E5F0}" type="presParOf" srcId="{1A27D8D0-0CEA-4DF6-B14F-FEB4FC25CED3}" destId="{A34195EE-C43D-4F9B-A621-CBE3CC21780D}" srcOrd="0" destOrd="0" presId="urn:microsoft.com/office/officeart/2005/8/layout/hierarchy1"/>
    <dgm:cxn modelId="{E31C61CA-BEA0-4E17-A69C-DAAEA0CFA612}" type="presParOf" srcId="{1A27D8D0-0CEA-4DF6-B14F-FEB4FC25CED3}" destId="{0EA44707-A464-4EC8-A803-F76ACC6D424E}" srcOrd="1" destOrd="0" presId="urn:microsoft.com/office/officeart/2005/8/layout/hierarchy1"/>
    <dgm:cxn modelId="{4899701E-15FB-499D-8BC9-BDB48DE3C494}" type="presOf" srcId="{1FC1C8C3-63CB-4E55-BD49-AA552B8440D8}" destId="{0EA44707-A464-4EC8-A803-F76ACC6D424E}" srcOrd="0" destOrd="0" presId="urn:microsoft.com/office/officeart/2005/8/layout/hierarchy1"/>
    <dgm:cxn modelId="{1702CDD1-7F4B-4F80-93F3-B6DFA7505611}" type="presParOf" srcId="{8D56CC28-91EB-4D35-B97C-A0CE4C54B480}" destId="{6B6A2946-5A7E-4FF4-AF36-E3D5F63CFE3D}" srcOrd="1" destOrd="1" presId="urn:microsoft.com/office/officeart/2005/8/layout/hierarchy1"/>
    <dgm:cxn modelId="{48B7D8A3-A7D4-47AB-93EE-C667FB823EBC}" type="presParOf" srcId="{6B6A2946-5A7E-4FF4-AF36-E3D5F63CFE3D}" destId="{7AE2857D-5F88-40E3-94F7-FDA3B28620D7}" srcOrd="0" destOrd="1" presId="urn:microsoft.com/office/officeart/2005/8/layout/hierarchy1"/>
    <dgm:cxn modelId="{BFB03594-EB7B-4C3B-8205-17F77AEA6822}" type="presOf" srcId="{B91B61BD-7D07-442C-992B-5B3D56015222}" destId="{7AE2857D-5F88-40E3-94F7-FDA3B28620D7}" srcOrd="0" destOrd="0" presId="urn:microsoft.com/office/officeart/2005/8/layout/hierarchy1"/>
    <dgm:cxn modelId="{B0C07045-BC4A-4221-8CEE-8A9B0223E9D1}" type="presParOf" srcId="{6B6A2946-5A7E-4FF4-AF36-E3D5F63CFE3D}" destId="{D7BD317B-C4E6-4902-B91D-E9C9A9EF8739}" srcOrd="1" destOrd="1" presId="urn:microsoft.com/office/officeart/2005/8/layout/hierarchy1"/>
    <dgm:cxn modelId="{C929E6D8-C366-46AC-883F-6A89D4F300DF}" type="presParOf" srcId="{D7BD317B-C4E6-4902-B91D-E9C9A9EF8739}" destId="{CB0CF6A7-20E6-46ED-9BCC-DAB7055AECE0}" srcOrd="0" destOrd="1" presId="urn:microsoft.com/office/officeart/2005/8/layout/hierarchy1"/>
    <dgm:cxn modelId="{95017917-53DA-4C61-AB09-5D8AA3FFAA36}" type="presParOf" srcId="{CB0CF6A7-20E6-46ED-9BCC-DAB7055AECE0}" destId="{F5259C9B-A3FA-48CF-9040-45A521EAA633}" srcOrd="0" destOrd="0" presId="urn:microsoft.com/office/officeart/2005/8/layout/hierarchy1"/>
    <dgm:cxn modelId="{375C7569-4811-4726-8812-86A2E6EEA01E}" type="presParOf" srcId="{CB0CF6A7-20E6-46ED-9BCC-DAB7055AECE0}" destId="{853C1BD6-B55C-4E31-8087-BF0CECC29114}" srcOrd="1" destOrd="0" presId="urn:microsoft.com/office/officeart/2005/8/layout/hierarchy1"/>
    <dgm:cxn modelId="{8B299D73-CA94-4D7B-AB6F-380E93EA2B7B}" type="presOf" srcId="{413DC10E-9606-4031-9D12-417781688977}" destId="{853C1BD6-B55C-4E31-8087-BF0CECC29114}" srcOrd="0" destOrd="0" presId="urn:microsoft.com/office/officeart/2005/8/layout/hierarchy1"/>
    <dgm:cxn modelId="{3E4F7F1E-40C4-4A00-AE72-5516101B3DB2}" type="presParOf" srcId="{D7BD317B-C4E6-4902-B91D-E9C9A9EF8739}" destId="{D55B9A71-3914-40FF-9109-62322A3C9A89}" srcOrd="1" destOrd="1" presId="urn:microsoft.com/office/officeart/2005/8/layout/hierarchy1"/>
    <dgm:cxn modelId="{3BA00FD5-9A2C-4338-A21D-55E53CE55232}" type="presParOf" srcId="{7996B813-D5A1-416C-BFD3-D8CB23FE7818}" destId="{558A19F4-A64F-40E5-82A0-E8FA6D0D2F35}" srcOrd="2" destOrd="1" presId="urn:microsoft.com/office/officeart/2005/8/layout/hierarchy1"/>
    <dgm:cxn modelId="{F93505E8-B3C1-4212-B757-8D34FABEE6A9}" type="presOf" srcId="{3B533E93-AA45-4AC9-9CB7-4EF287AB96B6}" destId="{558A19F4-A64F-40E5-82A0-E8FA6D0D2F35}" srcOrd="0" destOrd="0" presId="urn:microsoft.com/office/officeart/2005/8/layout/hierarchy1"/>
    <dgm:cxn modelId="{0333D593-5225-4171-842A-52E5DB086E54}" type="presParOf" srcId="{7996B813-D5A1-416C-BFD3-D8CB23FE7818}" destId="{0E934F16-8941-405B-8601-29FC10B8D7A0}" srcOrd="3" destOrd="1" presId="urn:microsoft.com/office/officeart/2005/8/layout/hierarchy1"/>
    <dgm:cxn modelId="{FFF2A53C-0A0B-4418-8FA1-D8D74409A5FE}" type="presParOf" srcId="{0E934F16-8941-405B-8601-29FC10B8D7A0}" destId="{940CC847-5B2B-4831-A167-B9F242FC0F5A}" srcOrd="0" destOrd="3" presId="urn:microsoft.com/office/officeart/2005/8/layout/hierarchy1"/>
    <dgm:cxn modelId="{A530F230-11CE-4848-9702-915C635B955F}" type="presParOf" srcId="{940CC847-5B2B-4831-A167-B9F242FC0F5A}" destId="{9BFD9D87-8C19-4DBE-8296-0309769DBFD0}" srcOrd="0" destOrd="0" presId="urn:microsoft.com/office/officeart/2005/8/layout/hierarchy1"/>
    <dgm:cxn modelId="{4489579C-97D1-4FE8-96DB-C228CDB60486}" type="presParOf" srcId="{940CC847-5B2B-4831-A167-B9F242FC0F5A}" destId="{C9EEDAB6-9D89-4307-9A78-74562B5413C5}" srcOrd="1" destOrd="0" presId="urn:microsoft.com/office/officeart/2005/8/layout/hierarchy1"/>
    <dgm:cxn modelId="{044BA208-4A89-4616-BB73-AFFB7642641A}" type="presOf" srcId="{A05D3806-5723-4FF6-989A-CFBBE505DD4B}" destId="{C9EEDAB6-9D89-4307-9A78-74562B5413C5}" srcOrd="0" destOrd="0" presId="urn:microsoft.com/office/officeart/2005/8/layout/hierarchy1"/>
    <dgm:cxn modelId="{4C394344-5E39-42B3-814F-12BDF9329998}" type="presParOf" srcId="{0E934F16-8941-405B-8601-29FC10B8D7A0}" destId="{2D93EB03-7AEA-4FDD-B804-687235FEF6BB}" srcOrd="1" destOrd="3" presId="urn:microsoft.com/office/officeart/2005/8/layout/hierarchy1"/>
    <dgm:cxn modelId="{52E08973-251F-4FAB-904B-033208A38F3D}" type="presParOf" srcId="{2D93EB03-7AEA-4FDD-B804-687235FEF6BB}" destId="{5ABD331D-7FFD-4C80-BE2C-0AA1BA2A958B}" srcOrd="0" destOrd="1" presId="urn:microsoft.com/office/officeart/2005/8/layout/hierarchy1"/>
    <dgm:cxn modelId="{05BEA5F0-31BF-4C63-A3D8-5164FE3B3F1A}" type="presOf" srcId="{A2B0C03D-874D-48F0-8AEB-6735F9546654}" destId="{5ABD331D-7FFD-4C80-BE2C-0AA1BA2A958B}" srcOrd="0" destOrd="0" presId="urn:microsoft.com/office/officeart/2005/8/layout/hierarchy1"/>
    <dgm:cxn modelId="{39CE8ACB-0246-4DF5-B83E-2558E7C16F83}" type="presParOf" srcId="{2D93EB03-7AEA-4FDD-B804-687235FEF6BB}" destId="{EC0D7283-9032-48D9-BD18-1D30B2EE7D4A}" srcOrd="1" destOrd="1" presId="urn:microsoft.com/office/officeart/2005/8/layout/hierarchy1"/>
    <dgm:cxn modelId="{C7074B84-554A-451B-86E9-7A6DB123DCF5}" type="presParOf" srcId="{EC0D7283-9032-48D9-BD18-1D30B2EE7D4A}" destId="{7530B28D-EB3B-4659-B4B2-FC763E4EE3A9}" srcOrd="0" destOrd="1" presId="urn:microsoft.com/office/officeart/2005/8/layout/hierarchy1"/>
    <dgm:cxn modelId="{287624FC-D9E8-4EFB-9A4F-139D3DFADAEE}" type="presParOf" srcId="{7530B28D-EB3B-4659-B4B2-FC763E4EE3A9}" destId="{58F375AC-1231-4C6C-93B9-F66D9D654B90}" srcOrd="0" destOrd="0" presId="urn:microsoft.com/office/officeart/2005/8/layout/hierarchy1"/>
    <dgm:cxn modelId="{55EE76E2-5BB9-4300-AD16-10C368AD334C}" type="presParOf" srcId="{7530B28D-EB3B-4659-B4B2-FC763E4EE3A9}" destId="{9A027F6F-98EA-4463-AEED-69DDEC77846C}" srcOrd="1" destOrd="0" presId="urn:microsoft.com/office/officeart/2005/8/layout/hierarchy1"/>
    <dgm:cxn modelId="{A3128EE2-8991-419E-BC1E-4EAB35BF77A9}" type="presOf" srcId="{3686A200-E478-4562-8B19-FD2DBBD557B6}" destId="{9A027F6F-98EA-4463-AEED-69DDEC77846C}" srcOrd="0" destOrd="0" presId="urn:microsoft.com/office/officeart/2005/8/layout/hierarchy1"/>
    <dgm:cxn modelId="{930EB472-FDB5-43F2-B567-34B2034FAED5}" type="presParOf" srcId="{EC0D7283-9032-48D9-BD18-1D30B2EE7D4A}" destId="{4ACDD96A-1C81-485F-AC39-AB623D8C028B}" srcOrd="1" destOrd="1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FE73B03-4D71-4565-8C52-4902BE6377A4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0605F139-5EF0-48E7-A091-192233D2011D}">
      <dgm:prSet phldrT="[Текст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altLang="zh-CN"/>
            <a:t>формы </a:t>
          </a:r>
          <a:r>
            <a:rPr lang="ru-RU" altLang="zh-CN"/>
            <a:t>хранени</a:t>
          </a:r>
          <a:r>
            <a:rPr lang="ru-RU" altLang="zh-CN"/>
            <a:t>я</a:t>
          </a:r>
          <a:r>
            <a:rPr lang="ru-RU" altLang="zh-CN"/>
            <a:t> </a:t>
          </a:r>
          <a:r>
            <a:rPr lang="ru-RU" altLang="zh-CN"/>
            <a:t/>
          </a:r>
          <a:endParaRPr lang="ru-RU" altLang="zh-CN"/>
        </a:p>
      </dgm:t>
    </dgm:pt>
    <dgm:pt modelId="{2AFB1B2A-8749-4E5E-9CB9-0B60F81C46F8}" cxnId="{F3511F27-0037-4E08-8078-FE32EEF712C9}" type="parTrans">
      <dgm:prSet/>
      <dgm:spPr/>
      <dgm:t>
        <a:bodyPr/>
        <a:p>
          <a:endParaRPr lang="zh-CN" altLang="en-US"/>
        </a:p>
      </dgm:t>
    </dgm:pt>
    <dgm:pt modelId="{E0FFEB56-236E-4FE9-83BF-31494E265D5A}" cxnId="{F3511F27-0037-4E08-8078-FE32EEF712C9}" type="sibTrans">
      <dgm:prSet/>
      <dgm:spPr/>
      <dgm:t>
        <a:bodyPr/>
        <a:p>
          <a:endParaRPr lang="zh-CN" altLang="en-US"/>
        </a:p>
      </dgm:t>
    </dgm:pt>
    <dgm:pt modelId="{4530EE7D-F557-4815-9ED2-EABC47F46978}">
      <dgm:prSet phldrT="[Текст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altLang="zh-CN"/>
            <a:t>растров</a:t>
          </a:r>
          <a:r>
            <a:rPr lang="ru-RU" altLang="zh-CN"/>
            <a:t>ое</a:t>
          </a:r>
          <a:r>
            <a:rPr lang="ru-RU" altLang="zh-CN"/>
            <a:t/>
          </a:r>
          <a:endParaRPr lang="ru-RU" altLang="zh-CN"/>
        </a:p>
      </dgm:t>
    </dgm:pt>
    <dgm:pt modelId="{AC2BFF99-DAE2-494A-88AB-85D75BC6D2EE}" cxnId="{68CEE8EE-A59C-499F-A148-A232D4365F29}" type="parTrans">
      <dgm:prSet/>
      <dgm:spPr/>
      <dgm:t>
        <a:bodyPr/>
        <a:p>
          <a:endParaRPr lang="zh-CN" altLang="en-US"/>
        </a:p>
      </dgm:t>
    </dgm:pt>
    <dgm:pt modelId="{B98A0394-6758-42EB-8D0E-4491BED52B6C}" cxnId="{68CEE8EE-A59C-499F-A148-A232D4365F29}" type="sibTrans">
      <dgm:prSet/>
      <dgm:spPr/>
      <dgm:t>
        <a:bodyPr/>
        <a:p>
          <a:endParaRPr lang="zh-CN" altLang="en-US"/>
        </a:p>
      </dgm:t>
    </dgm:pt>
    <dgm:pt modelId="{2C2A4BF3-AA22-4080-9546-909CF9AC3ECB}">
      <dgm:prSet phldrT="[Текст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altLang="zh-CN"/>
            <a:t>с</a:t>
          </a:r>
          <a:r>
            <a:rPr lang="zh-CN" altLang="en-US"/>
            <a:t>овокупность точек, используемых для его отображения на экране монитора</a:t>
          </a:r>
          <a:r>
            <a:rPr lang="zh-CN" altLang="en-US"/>
            <a:t/>
          </a:r>
          <a:endParaRPr lang="zh-CN" altLang="en-US"/>
        </a:p>
      </dgm:t>
    </dgm:pt>
    <dgm:pt modelId="{4A6A0524-D9B7-4A37-8E78-5FE688BDCCE6}" cxnId="{5F3B7F31-8A2F-4D38-BC1E-D5558064FD16}" type="parTrans">
      <dgm:prSet/>
      <dgm:spPr/>
      <dgm:t>
        <a:bodyPr/>
        <a:p>
          <a:endParaRPr lang="zh-CN" altLang="en-US"/>
        </a:p>
      </dgm:t>
    </dgm:pt>
    <dgm:pt modelId="{39CECE7E-7D7C-4022-9437-1E0813814145}" cxnId="{5F3B7F31-8A2F-4D38-BC1E-D5558064FD16}" type="sibTrans">
      <dgm:prSet/>
      <dgm:spPr/>
      <dgm:t>
        <a:bodyPr/>
        <a:p>
          <a:endParaRPr lang="zh-CN" altLang="en-US"/>
        </a:p>
      </dgm:t>
    </dgm:pt>
    <dgm:pt modelId="{4E4A1E17-A3EC-4A54-9171-277E11A0B287}">
      <dgm:prSet phldrT="[Текст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altLang="zh-CN"/>
            <a:t>векторное</a:t>
          </a:r>
          <a:r>
            <a:rPr lang="ru-RU" altLang="zh-CN"/>
            <a:t/>
          </a:r>
          <a:endParaRPr lang="ru-RU" altLang="zh-CN"/>
        </a:p>
      </dgm:t>
    </dgm:pt>
    <dgm:pt modelId="{367D7799-1E5C-4947-8AD1-85D1E0D367AF}" cxnId="{C5BF0A58-EFB8-422E-A604-CC3BA7E0380B}" type="parTrans">
      <dgm:prSet/>
      <dgm:spPr/>
      <dgm:t>
        <a:bodyPr/>
        <a:p>
          <a:endParaRPr lang="zh-CN" altLang="en-US"/>
        </a:p>
      </dgm:t>
    </dgm:pt>
    <dgm:pt modelId="{7FFEBD18-7D5B-41C0-A8F3-60942A71708D}" cxnId="{C5BF0A58-EFB8-422E-A604-CC3BA7E0380B}" type="sibTrans">
      <dgm:prSet/>
      <dgm:spPr/>
      <dgm:t>
        <a:bodyPr/>
        <a:p>
          <a:endParaRPr lang="zh-CN" altLang="en-US"/>
        </a:p>
      </dgm:t>
    </dgm:pt>
    <dgm:pt modelId="{2B9D6902-DCB2-4AC4-BFAC-AF964742FD39}">
      <dgm:prSet phldrT="[Текст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совокупность графических примитивов. Каждый примитив состоит из элементарных отрезков кривых, параметры которых (координаты узловых точек, радиус кривизны и пр.) описываются математическими формулами</a:t>
          </a:r>
          <a:r>
            <a:rPr lang="zh-CN" altLang="en-US"/>
            <a:t/>
          </a:r>
          <a:endParaRPr lang="zh-CN" altLang="en-US"/>
        </a:p>
      </dgm:t>
    </dgm:pt>
    <dgm:pt modelId="{9EAB334F-AA91-4141-B6FE-557B19FCD964}" cxnId="{2562038D-3703-452F-997B-579745CE5A61}" type="parTrans">
      <dgm:prSet/>
      <dgm:spPr/>
      <dgm:t>
        <a:bodyPr/>
        <a:p>
          <a:endParaRPr lang="zh-CN" altLang="en-US"/>
        </a:p>
      </dgm:t>
    </dgm:pt>
    <dgm:pt modelId="{EB4A7ACA-5833-4A98-973D-A8E863091431}" cxnId="{2562038D-3703-452F-997B-579745CE5A61}" type="sibTrans">
      <dgm:prSet/>
      <dgm:spPr/>
      <dgm:t>
        <a:bodyPr/>
        <a:p>
          <a:endParaRPr lang="zh-CN" altLang="en-US"/>
        </a:p>
      </dgm:t>
    </dgm:pt>
    <dgm:pt modelId="{5FBAB40F-6011-4629-9B30-77C9439C91BF}" type="pres">
      <dgm:prSet presAssocID="{EFE73B03-4D71-4565-8C52-4902BE6377A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332AA2E-A989-4175-BB73-78EA4C3BDB65}" type="pres">
      <dgm:prSet presAssocID="{0605F139-5EF0-48E7-A091-192233D2011D}" presName="root1" presStyleCnt="0"/>
      <dgm:spPr/>
    </dgm:pt>
    <dgm:pt modelId="{24E3F4AB-32FB-4CE0-9DAC-FC4DD26B5900}" type="pres">
      <dgm:prSet presAssocID="{0605F139-5EF0-48E7-A091-192233D2011D}" presName="LevelOneTextNode" presStyleLbl="node0" presStyleIdx="0" presStyleCnt="1">
        <dgm:presLayoutVars>
          <dgm:chPref val="3"/>
        </dgm:presLayoutVars>
      </dgm:prSet>
      <dgm:spPr/>
    </dgm:pt>
    <dgm:pt modelId="{44F25638-8073-4DA7-9390-5AC06A304565}" type="pres">
      <dgm:prSet presAssocID="{0605F139-5EF0-48E7-A091-192233D2011D}" presName="level2hierChild" presStyleCnt="0"/>
      <dgm:spPr/>
    </dgm:pt>
    <dgm:pt modelId="{B47BD6C9-6D53-4A69-975F-9CF96E25F10F}" type="pres">
      <dgm:prSet presAssocID="{AC2BFF99-DAE2-494A-88AB-85D75BC6D2EE}" presName="conn2-1" presStyleLbl="parChTrans1D2" presStyleIdx="0" presStyleCnt="2"/>
      <dgm:spPr/>
    </dgm:pt>
    <dgm:pt modelId="{C1833E64-0598-4ED8-B73B-4C820BB35531}" type="pres">
      <dgm:prSet presAssocID="{AC2BFF99-DAE2-494A-88AB-85D75BC6D2EE}" presName="connTx" presStyleCnt="0"/>
      <dgm:spPr/>
    </dgm:pt>
    <dgm:pt modelId="{46F58ACF-5130-428E-B3EF-87D6FEC0C921}" type="pres">
      <dgm:prSet presAssocID="{4530EE7D-F557-4815-9ED2-EABC47F46978}" presName="root2" presStyleCnt="0"/>
      <dgm:spPr/>
    </dgm:pt>
    <dgm:pt modelId="{3C0D5057-54F2-42F8-ADAD-AA27A1CC1A1B}" type="pres">
      <dgm:prSet presAssocID="{4530EE7D-F557-4815-9ED2-EABC47F46978}" presName="LevelTwoTextNode" presStyleLbl="node2" presStyleIdx="0" presStyleCnt="2">
        <dgm:presLayoutVars>
          <dgm:chPref val="3"/>
        </dgm:presLayoutVars>
      </dgm:prSet>
      <dgm:spPr/>
    </dgm:pt>
    <dgm:pt modelId="{48673F39-879C-4946-8DC7-FD68F0552920}" type="pres">
      <dgm:prSet presAssocID="{4530EE7D-F557-4815-9ED2-EABC47F46978}" presName="level3hierChild" presStyleCnt="0"/>
      <dgm:spPr/>
    </dgm:pt>
    <dgm:pt modelId="{FA61825B-C877-4D42-AAFB-0586288A9783}" type="pres">
      <dgm:prSet presAssocID="{4A6A0524-D9B7-4A37-8E78-5FE688BDCCE6}" presName="conn2-1" presStyleLbl="parChTrans1D3" presStyleIdx="0" presStyleCnt="2"/>
      <dgm:spPr/>
    </dgm:pt>
    <dgm:pt modelId="{66B35CF0-1806-4E4A-8B50-99A64DECDBA9}" type="pres">
      <dgm:prSet presAssocID="{4A6A0524-D9B7-4A37-8E78-5FE688BDCCE6}" presName="connTx" presStyleCnt="0"/>
      <dgm:spPr/>
    </dgm:pt>
    <dgm:pt modelId="{F95D7524-EA0E-4F9D-9D6F-B10856D5C83F}" type="pres">
      <dgm:prSet presAssocID="{2C2A4BF3-AA22-4080-9546-909CF9AC3ECB}" presName="root2" presStyleCnt="0"/>
      <dgm:spPr/>
    </dgm:pt>
    <dgm:pt modelId="{63712EDC-9AF8-41BC-8F72-ADF8D554FF07}" type="pres">
      <dgm:prSet presAssocID="{2C2A4BF3-AA22-4080-9546-909CF9AC3ECB}" presName="LevelTwoTextNode" presStyleLbl="node3" presStyleIdx="0" presStyleCnt="2" custScaleY="181947">
        <dgm:presLayoutVars>
          <dgm:chPref val="3"/>
        </dgm:presLayoutVars>
      </dgm:prSet>
      <dgm:spPr/>
    </dgm:pt>
    <dgm:pt modelId="{E0C65410-D9BC-4E23-87DE-EBBC54AD2166}" type="pres">
      <dgm:prSet presAssocID="{2C2A4BF3-AA22-4080-9546-909CF9AC3ECB}" presName="level3hierChild" presStyleCnt="0"/>
      <dgm:spPr/>
    </dgm:pt>
    <dgm:pt modelId="{2E81B90F-7494-41FF-808F-F7F82B993B40}" type="pres">
      <dgm:prSet presAssocID="{367D7799-1E5C-4947-8AD1-85D1E0D367AF}" presName="conn2-1" presStyleLbl="parChTrans1D2" presStyleIdx="1" presStyleCnt="2"/>
      <dgm:spPr/>
    </dgm:pt>
    <dgm:pt modelId="{0F4B7785-0023-487B-801C-9850969E1D34}" type="pres">
      <dgm:prSet presAssocID="{367D7799-1E5C-4947-8AD1-85D1E0D367AF}" presName="connTx" presStyleCnt="0"/>
      <dgm:spPr/>
    </dgm:pt>
    <dgm:pt modelId="{4925E953-147A-4210-9A9C-63730A307231}" type="pres">
      <dgm:prSet presAssocID="{4E4A1E17-A3EC-4A54-9171-277E11A0B287}" presName="root2" presStyleCnt="0"/>
      <dgm:spPr/>
    </dgm:pt>
    <dgm:pt modelId="{3D382021-A429-4403-82FF-5A95DD3EBB20}" type="pres">
      <dgm:prSet presAssocID="{4E4A1E17-A3EC-4A54-9171-277E11A0B287}" presName="LevelTwoTextNode" presStyleLbl="node2" presStyleIdx="1" presStyleCnt="2">
        <dgm:presLayoutVars>
          <dgm:chPref val="3"/>
        </dgm:presLayoutVars>
      </dgm:prSet>
      <dgm:spPr/>
    </dgm:pt>
    <dgm:pt modelId="{6D231649-1A42-47D5-A289-01058E6A05B6}" type="pres">
      <dgm:prSet presAssocID="{4E4A1E17-A3EC-4A54-9171-277E11A0B287}" presName="level3hierChild" presStyleCnt="0"/>
      <dgm:spPr/>
    </dgm:pt>
    <dgm:pt modelId="{B68D4CB7-ED76-4EEE-B7F0-455597F5F947}" type="pres">
      <dgm:prSet presAssocID="{9EAB334F-AA91-4141-B6FE-557B19FCD964}" presName="conn2-1" presStyleLbl="parChTrans1D3" presStyleIdx="1" presStyleCnt="2"/>
      <dgm:spPr/>
    </dgm:pt>
    <dgm:pt modelId="{5CB1AA4B-5999-455A-85BE-A2532A5BECF0}" type="pres">
      <dgm:prSet presAssocID="{9EAB334F-AA91-4141-B6FE-557B19FCD964}" presName="connTx" presStyleCnt="0"/>
      <dgm:spPr/>
    </dgm:pt>
    <dgm:pt modelId="{A1B09372-2280-4FF7-9810-328BF9428FDA}" type="pres">
      <dgm:prSet presAssocID="{2B9D6902-DCB2-4AC4-BFAC-AF964742FD39}" presName="root2" presStyleCnt="0"/>
      <dgm:spPr/>
    </dgm:pt>
    <dgm:pt modelId="{402901F7-4C4B-47C4-BE12-824FDFB99F9B}" type="pres">
      <dgm:prSet presAssocID="{2B9D6902-DCB2-4AC4-BFAC-AF964742FD39}" presName="LevelTwoTextNode" presStyleLbl="node3" presStyleIdx="1" presStyleCnt="2" custScaleY="282779">
        <dgm:presLayoutVars>
          <dgm:chPref val="3"/>
        </dgm:presLayoutVars>
      </dgm:prSet>
      <dgm:spPr/>
    </dgm:pt>
    <dgm:pt modelId="{48115C91-152F-4201-BB89-A30029998550}" type="pres">
      <dgm:prSet presAssocID="{2B9D6902-DCB2-4AC4-BFAC-AF964742FD39}" presName="level3hierChild" presStyleCnt="0"/>
      <dgm:spPr/>
    </dgm:pt>
  </dgm:ptLst>
  <dgm:cxnLst>
    <dgm:cxn modelId="{F3511F27-0037-4E08-8078-FE32EEF712C9}" srcId="{EFE73B03-4D71-4565-8C52-4902BE6377A4}" destId="{0605F139-5EF0-48E7-A091-192233D2011D}" srcOrd="0" destOrd="0" parTransId="{2AFB1B2A-8749-4E5E-9CB9-0B60F81C46F8}" sibTransId="{E0FFEB56-236E-4FE9-83BF-31494E265D5A}"/>
    <dgm:cxn modelId="{68CEE8EE-A59C-499F-A148-A232D4365F29}" srcId="{0605F139-5EF0-48E7-A091-192233D2011D}" destId="{4530EE7D-F557-4815-9ED2-EABC47F46978}" srcOrd="0" destOrd="0" parTransId="{AC2BFF99-DAE2-494A-88AB-85D75BC6D2EE}" sibTransId="{B98A0394-6758-42EB-8D0E-4491BED52B6C}"/>
    <dgm:cxn modelId="{5F3B7F31-8A2F-4D38-BC1E-D5558064FD16}" srcId="{4530EE7D-F557-4815-9ED2-EABC47F46978}" destId="{2C2A4BF3-AA22-4080-9546-909CF9AC3ECB}" srcOrd="0" destOrd="0" parTransId="{4A6A0524-D9B7-4A37-8E78-5FE688BDCCE6}" sibTransId="{39CECE7E-7D7C-4022-9437-1E0813814145}"/>
    <dgm:cxn modelId="{C5BF0A58-EFB8-422E-A604-CC3BA7E0380B}" srcId="{0605F139-5EF0-48E7-A091-192233D2011D}" destId="{4E4A1E17-A3EC-4A54-9171-277E11A0B287}" srcOrd="1" destOrd="0" parTransId="{367D7799-1E5C-4947-8AD1-85D1E0D367AF}" sibTransId="{7FFEBD18-7D5B-41C0-A8F3-60942A71708D}"/>
    <dgm:cxn modelId="{2562038D-3703-452F-997B-579745CE5A61}" srcId="{4E4A1E17-A3EC-4A54-9171-277E11A0B287}" destId="{2B9D6902-DCB2-4AC4-BFAC-AF964742FD39}" srcOrd="0" destOrd="1" parTransId="{9EAB334F-AA91-4141-B6FE-557B19FCD964}" sibTransId="{EB4A7ACA-5833-4A98-973D-A8E863091431}"/>
    <dgm:cxn modelId="{87C8C74B-94D1-4AF1-AE45-AD6843897FB0}" type="presOf" srcId="{EFE73B03-4D71-4565-8C52-4902BE6377A4}" destId="{5FBAB40F-6011-4629-9B30-77C9439C91BF}" srcOrd="0" destOrd="0" presId="urn:microsoft.com/office/officeart/2005/8/layout/hierarchy2"/>
    <dgm:cxn modelId="{F56D4E64-45CA-4680-969F-EAA0E2E63FF2}" type="presParOf" srcId="{5FBAB40F-6011-4629-9B30-77C9439C91BF}" destId="{2332AA2E-A989-4175-BB73-78EA4C3BDB65}" srcOrd="0" destOrd="0" presId="urn:microsoft.com/office/officeart/2005/8/layout/hierarchy2"/>
    <dgm:cxn modelId="{11B05E24-5220-4F98-84DE-54679461032A}" type="presParOf" srcId="{2332AA2E-A989-4175-BB73-78EA4C3BDB65}" destId="{24E3F4AB-32FB-4CE0-9DAC-FC4DD26B5900}" srcOrd="0" destOrd="0" presId="urn:microsoft.com/office/officeart/2005/8/layout/hierarchy2"/>
    <dgm:cxn modelId="{DB84AF6C-BDEB-435B-9257-56386E3DA663}" type="presOf" srcId="{0605F139-5EF0-48E7-A091-192233D2011D}" destId="{24E3F4AB-32FB-4CE0-9DAC-FC4DD26B5900}" srcOrd="0" destOrd="0" presId="urn:microsoft.com/office/officeart/2005/8/layout/hierarchy2"/>
    <dgm:cxn modelId="{E72FA056-51E4-4886-A5F0-11A92012FAC2}" type="presParOf" srcId="{2332AA2E-A989-4175-BB73-78EA4C3BDB65}" destId="{44F25638-8073-4DA7-9390-5AC06A304565}" srcOrd="1" destOrd="0" presId="urn:microsoft.com/office/officeart/2005/8/layout/hierarchy2"/>
    <dgm:cxn modelId="{632641A6-FFE3-40C6-BA7A-3C013A059D92}" type="presParOf" srcId="{44F25638-8073-4DA7-9390-5AC06A304565}" destId="{B47BD6C9-6D53-4A69-975F-9CF96E25F10F}" srcOrd="0" destOrd="1" presId="urn:microsoft.com/office/officeart/2005/8/layout/hierarchy2"/>
    <dgm:cxn modelId="{658401D1-AD28-4B23-A598-8182546F1645}" type="presOf" srcId="{AC2BFF99-DAE2-494A-88AB-85D75BC6D2EE}" destId="{B47BD6C9-6D53-4A69-975F-9CF96E25F10F}" srcOrd="0" destOrd="0" presId="urn:microsoft.com/office/officeart/2005/8/layout/hierarchy2"/>
    <dgm:cxn modelId="{E809EBEA-49CC-47C8-84EA-E5805C575A7D}" type="presParOf" srcId="{B47BD6C9-6D53-4A69-975F-9CF96E25F10F}" destId="{C1833E64-0598-4ED8-B73B-4C820BB35531}" srcOrd="0" destOrd="0" presId="urn:microsoft.com/office/officeart/2005/8/layout/hierarchy2"/>
    <dgm:cxn modelId="{1AA55D54-6321-4172-A7C4-F932D91154FB}" type="presOf" srcId="{AC2BFF99-DAE2-494A-88AB-85D75BC6D2EE}" destId="{C1833E64-0598-4ED8-B73B-4C820BB35531}" srcOrd="1" destOrd="0" presId="urn:microsoft.com/office/officeart/2005/8/layout/hierarchy2"/>
    <dgm:cxn modelId="{2DD0AF57-3F72-4958-BF0E-6B7F6E3AD474}" type="presParOf" srcId="{44F25638-8073-4DA7-9390-5AC06A304565}" destId="{46F58ACF-5130-428E-B3EF-87D6FEC0C921}" srcOrd="1" destOrd="1" presId="urn:microsoft.com/office/officeart/2005/8/layout/hierarchy2"/>
    <dgm:cxn modelId="{059A19A6-3717-4FF7-8196-8DA845187EB9}" type="presParOf" srcId="{46F58ACF-5130-428E-B3EF-87D6FEC0C921}" destId="{3C0D5057-54F2-42F8-ADAD-AA27A1CC1A1B}" srcOrd="0" destOrd="1" presId="urn:microsoft.com/office/officeart/2005/8/layout/hierarchy2"/>
    <dgm:cxn modelId="{09665892-FAFB-45F2-9B3A-48BD7F3EA7AF}" type="presOf" srcId="{4530EE7D-F557-4815-9ED2-EABC47F46978}" destId="{3C0D5057-54F2-42F8-ADAD-AA27A1CC1A1B}" srcOrd="0" destOrd="0" presId="urn:microsoft.com/office/officeart/2005/8/layout/hierarchy2"/>
    <dgm:cxn modelId="{816CD22B-7F85-4B74-A682-402E75F2681E}" type="presParOf" srcId="{46F58ACF-5130-428E-B3EF-87D6FEC0C921}" destId="{48673F39-879C-4946-8DC7-FD68F0552920}" srcOrd="1" destOrd="1" presId="urn:microsoft.com/office/officeart/2005/8/layout/hierarchy2"/>
    <dgm:cxn modelId="{E45567D8-1873-4E05-86E4-AE6CF50B1F11}" type="presParOf" srcId="{48673F39-879C-4946-8DC7-FD68F0552920}" destId="{FA61825B-C877-4D42-AAFB-0586288A9783}" srcOrd="0" destOrd="1" presId="urn:microsoft.com/office/officeart/2005/8/layout/hierarchy2"/>
    <dgm:cxn modelId="{22FDA63D-FCCA-430B-9A60-E77528FFB3DB}" type="presOf" srcId="{4A6A0524-D9B7-4A37-8E78-5FE688BDCCE6}" destId="{FA61825B-C877-4D42-AAFB-0586288A9783}" srcOrd="0" destOrd="0" presId="urn:microsoft.com/office/officeart/2005/8/layout/hierarchy2"/>
    <dgm:cxn modelId="{F071EE55-21A7-415D-910B-4341BB5A7416}" type="presParOf" srcId="{FA61825B-C877-4D42-AAFB-0586288A9783}" destId="{66B35CF0-1806-4E4A-8B50-99A64DECDBA9}" srcOrd="0" destOrd="0" presId="urn:microsoft.com/office/officeart/2005/8/layout/hierarchy2"/>
    <dgm:cxn modelId="{E2EF6169-3EDA-4416-81D0-40A3EAD06674}" type="presOf" srcId="{4A6A0524-D9B7-4A37-8E78-5FE688BDCCE6}" destId="{66B35CF0-1806-4E4A-8B50-99A64DECDBA9}" srcOrd="1" destOrd="0" presId="urn:microsoft.com/office/officeart/2005/8/layout/hierarchy2"/>
    <dgm:cxn modelId="{804F6F3A-3F82-4068-9994-3C0288F2B145}" type="presParOf" srcId="{48673F39-879C-4946-8DC7-FD68F0552920}" destId="{F95D7524-EA0E-4F9D-9D6F-B10856D5C83F}" srcOrd="1" destOrd="1" presId="urn:microsoft.com/office/officeart/2005/8/layout/hierarchy2"/>
    <dgm:cxn modelId="{B5B0D0A3-F7ED-4E31-A59B-EBAF71CE5F20}" type="presParOf" srcId="{F95D7524-EA0E-4F9D-9D6F-B10856D5C83F}" destId="{63712EDC-9AF8-41BC-8F72-ADF8D554FF07}" srcOrd="0" destOrd="1" presId="urn:microsoft.com/office/officeart/2005/8/layout/hierarchy2"/>
    <dgm:cxn modelId="{3FF89FC0-9DC5-4895-B0C7-1BDEDC24C82B}" type="presOf" srcId="{2C2A4BF3-AA22-4080-9546-909CF9AC3ECB}" destId="{63712EDC-9AF8-41BC-8F72-ADF8D554FF07}" srcOrd="0" destOrd="0" presId="urn:microsoft.com/office/officeart/2005/8/layout/hierarchy2"/>
    <dgm:cxn modelId="{DAC0A2BC-D75D-42FC-9EC1-B7B1ADF13E9D}" type="presParOf" srcId="{F95D7524-EA0E-4F9D-9D6F-B10856D5C83F}" destId="{E0C65410-D9BC-4E23-87DE-EBBC54AD2166}" srcOrd="1" destOrd="1" presId="urn:microsoft.com/office/officeart/2005/8/layout/hierarchy2"/>
    <dgm:cxn modelId="{50A338E9-3DC8-4267-ACA6-5C6348FB4594}" type="presParOf" srcId="{44F25638-8073-4DA7-9390-5AC06A304565}" destId="{2E81B90F-7494-41FF-808F-F7F82B993B40}" srcOrd="2" destOrd="1" presId="urn:microsoft.com/office/officeart/2005/8/layout/hierarchy2"/>
    <dgm:cxn modelId="{593D4CFE-75E4-437B-BC48-74DA1FB94FA0}" type="presOf" srcId="{367D7799-1E5C-4947-8AD1-85D1E0D367AF}" destId="{2E81B90F-7494-41FF-808F-F7F82B993B40}" srcOrd="0" destOrd="0" presId="urn:microsoft.com/office/officeart/2005/8/layout/hierarchy2"/>
    <dgm:cxn modelId="{DEF3FCE1-5854-45E8-AD32-6C7F828C8214}" type="presParOf" srcId="{2E81B90F-7494-41FF-808F-F7F82B993B40}" destId="{0F4B7785-0023-487B-801C-9850969E1D34}" srcOrd="0" destOrd="2" presId="urn:microsoft.com/office/officeart/2005/8/layout/hierarchy2"/>
    <dgm:cxn modelId="{DD814E14-60AF-4B60-9E39-3E16667662A2}" type="presOf" srcId="{367D7799-1E5C-4947-8AD1-85D1E0D367AF}" destId="{0F4B7785-0023-487B-801C-9850969E1D34}" srcOrd="1" destOrd="0" presId="urn:microsoft.com/office/officeart/2005/8/layout/hierarchy2"/>
    <dgm:cxn modelId="{C9DDD7CC-4BC5-40F9-A6E2-23DE7E8F1C54}" type="presParOf" srcId="{44F25638-8073-4DA7-9390-5AC06A304565}" destId="{4925E953-147A-4210-9A9C-63730A307231}" srcOrd="3" destOrd="1" presId="urn:microsoft.com/office/officeart/2005/8/layout/hierarchy2"/>
    <dgm:cxn modelId="{96E2DAC7-5CBB-4181-A5DF-4C5A6E847598}" type="presParOf" srcId="{4925E953-147A-4210-9A9C-63730A307231}" destId="{3D382021-A429-4403-82FF-5A95DD3EBB20}" srcOrd="0" destOrd="3" presId="urn:microsoft.com/office/officeart/2005/8/layout/hierarchy2"/>
    <dgm:cxn modelId="{CCD729BD-B801-424D-B587-CBCCB55D5151}" type="presOf" srcId="{4E4A1E17-A3EC-4A54-9171-277E11A0B287}" destId="{3D382021-A429-4403-82FF-5A95DD3EBB20}" srcOrd="0" destOrd="0" presId="urn:microsoft.com/office/officeart/2005/8/layout/hierarchy2"/>
    <dgm:cxn modelId="{D26D46EA-8D19-47A6-A4E4-E4160F57525D}" type="presParOf" srcId="{4925E953-147A-4210-9A9C-63730A307231}" destId="{6D231649-1A42-47D5-A289-01058E6A05B6}" srcOrd="1" destOrd="3" presId="urn:microsoft.com/office/officeart/2005/8/layout/hierarchy2"/>
    <dgm:cxn modelId="{506FA730-FD10-434B-9EAD-CC805CAF80BA}" type="presParOf" srcId="{6D231649-1A42-47D5-A289-01058E6A05B6}" destId="{B68D4CB7-ED76-4EEE-B7F0-455597F5F947}" srcOrd="0" destOrd="1" presId="urn:microsoft.com/office/officeart/2005/8/layout/hierarchy2"/>
    <dgm:cxn modelId="{02DB6742-D723-4295-BEC9-A5CE3BEC2DF2}" type="presOf" srcId="{9EAB334F-AA91-4141-B6FE-557B19FCD964}" destId="{B68D4CB7-ED76-4EEE-B7F0-455597F5F947}" srcOrd="0" destOrd="0" presId="urn:microsoft.com/office/officeart/2005/8/layout/hierarchy2"/>
    <dgm:cxn modelId="{B14A56FE-B478-4A5D-9CEF-9D8185DCBA09}" type="presParOf" srcId="{B68D4CB7-ED76-4EEE-B7F0-455597F5F947}" destId="{5CB1AA4B-5999-455A-85BE-A2532A5BECF0}" srcOrd="0" destOrd="0" presId="urn:microsoft.com/office/officeart/2005/8/layout/hierarchy2"/>
    <dgm:cxn modelId="{50824CBF-BC02-4BF0-9467-F3E05056C8C8}" type="presOf" srcId="{9EAB334F-AA91-4141-B6FE-557B19FCD964}" destId="{5CB1AA4B-5999-455A-85BE-A2532A5BECF0}" srcOrd="1" destOrd="0" presId="urn:microsoft.com/office/officeart/2005/8/layout/hierarchy2"/>
    <dgm:cxn modelId="{D6D88797-31BA-4F3C-A6BB-A8897AE3813E}" type="presParOf" srcId="{6D231649-1A42-47D5-A289-01058E6A05B6}" destId="{A1B09372-2280-4FF7-9810-328BF9428FDA}" srcOrd="1" destOrd="1" presId="urn:microsoft.com/office/officeart/2005/8/layout/hierarchy2"/>
    <dgm:cxn modelId="{39DA7150-50A1-45F6-B962-7E1F7FE55010}" type="presParOf" srcId="{A1B09372-2280-4FF7-9810-328BF9428FDA}" destId="{402901F7-4C4B-47C4-BE12-824FDFB99F9B}" srcOrd="0" destOrd="1" presId="urn:microsoft.com/office/officeart/2005/8/layout/hierarchy2"/>
    <dgm:cxn modelId="{D546401F-BD7D-4AE9-A1F2-12E42776B2BA}" type="presOf" srcId="{2B9D6902-DCB2-4AC4-BFAC-AF964742FD39}" destId="{402901F7-4C4B-47C4-BE12-824FDFB99F9B}" srcOrd="0" destOrd="0" presId="urn:microsoft.com/office/officeart/2005/8/layout/hierarchy2"/>
    <dgm:cxn modelId="{2CF4C44D-7828-48F3-BC0A-C9B3A1A1D73B}" type="presParOf" srcId="{A1B09372-2280-4FF7-9810-328BF9428FDA}" destId="{48115C91-152F-4201-BB89-A30029998550}" srcOrd="1" destOrd="1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Группа 1"/>
      <dsp:cNvGrpSpPr/>
    </dsp:nvGrpSpPr>
    <dsp:grpSpPr>
      <a:xfrm>
        <a:off x="0" y="0"/>
        <a:ext cx="8128000" cy="5418455"/>
        <a:chOff x="0" y="0"/>
        <a:chExt cx="8128000" cy="5418455"/>
      </a:xfrm>
    </dsp:grpSpPr>
    <dsp:sp modelId="{09E7BBA0-5F8D-4D96-A214-A0567596BDAF}">
      <dsp:nvSpPr>
        <dsp:cNvPr id="5" name="Полилиния 4"/>
        <dsp:cNvSpPr/>
      </dsp:nvSpPr>
      <dsp:spPr bwMode="white">
        <a:xfrm>
          <a:off x="2567544" y="977827"/>
          <a:ext cx="1410945" cy="448509"/>
        </a:xfrm>
        <a:custGeom>
          <a:avLst/>
          <a:gdLst/>
          <a:ahLst/>
          <a:cxnLst/>
          <a:pathLst>
            <a:path w="2222" h="706">
              <a:moveTo>
                <a:pt x="2222" y="0"/>
              </a:moveTo>
              <a:lnTo>
                <a:pt x="2222" y="572"/>
              </a:lnTo>
              <a:lnTo>
                <a:pt x="0" y="572"/>
              </a:lnTo>
              <a:lnTo>
                <a:pt x="0" y="706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567544" y="977827"/>
        <a:ext cx="1410945" cy="448509"/>
      </dsp:txXfrm>
    </dsp:sp>
    <dsp:sp modelId="{7AE2857D-5F88-40E3-94F7-FDA3B28620D7}">
      <dsp:nvSpPr>
        <dsp:cNvPr id="8" name="Полилиния 7"/>
        <dsp:cNvSpPr/>
      </dsp:nvSpPr>
      <dsp:spPr bwMode="white">
        <a:xfrm>
          <a:off x="1626914" y="2403737"/>
          <a:ext cx="940630" cy="448509"/>
        </a:xfrm>
        <a:custGeom>
          <a:avLst/>
          <a:gdLst/>
          <a:ahLst/>
          <a:cxnLst/>
          <a:pathLst>
            <a:path w="1481" h="706">
              <a:moveTo>
                <a:pt x="1481" y="0"/>
              </a:moveTo>
              <a:lnTo>
                <a:pt x="1481" y="572"/>
              </a:lnTo>
              <a:lnTo>
                <a:pt x="0" y="572"/>
              </a:lnTo>
              <a:lnTo>
                <a:pt x="0" y="706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626914" y="2403737"/>
        <a:ext cx="940630" cy="448509"/>
      </dsp:txXfrm>
    </dsp:sp>
    <dsp:sp modelId="{D59171DA-149A-4C9C-A74B-23447966A3B9}">
      <dsp:nvSpPr>
        <dsp:cNvPr id="11" name="Полилиния 10"/>
        <dsp:cNvSpPr/>
      </dsp:nvSpPr>
      <dsp:spPr bwMode="white">
        <a:xfrm>
          <a:off x="2567544" y="2403737"/>
          <a:ext cx="940630" cy="448509"/>
        </a:xfrm>
        <a:custGeom>
          <a:avLst/>
          <a:gdLst/>
          <a:ahLst/>
          <a:cxnLst/>
          <a:pathLst>
            <a:path w="1481" h="706">
              <a:moveTo>
                <a:pt x="0" y="0"/>
              </a:moveTo>
              <a:lnTo>
                <a:pt x="0" y="572"/>
              </a:lnTo>
              <a:lnTo>
                <a:pt x="1481" y="572"/>
              </a:lnTo>
              <a:lnTo>
                <a:pt x="1481" y="706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567544" y="2403737"/>
        <a:ext cx="940630" cy="448509"/>
      </dsp:txXfrm>
    </dsp:sp>
    <dsp:sp modelId="{558A19F4-A64F-40E5-82A0-E8FA6D0D2F35}">
      <dsp:nvSpPr>
        <dsp:cNvPr id="14" name="Полилиния 13"/>
        <dsp:cNvSpPr/>
      </dsp:nvSpPr>
      <dsp:spPr bwMode="white">
        <a:xfrm>
          <a:off x="3978488" y="977827"/>
          <a:ext cx="1431062" cy="431669"/>
        </a:xfrm>
        <a:custGeom>
          <a:avLst/>
          <a:gdLst/>
          <a:ahLst/>
          <a:cxnLst/>
          <a:pathLst>
            <a:path w="2254" h="680">
              <a:moveTo>
                <a:pt x="0" y="0"/>
              </a:moveTo>
              <a:lnTo>
                <a:pt x="0" y="545"/>
              </a:lnTo>
              <a:lnTo>
                <a:pt x="2254" y="545"/>
              </a:lnTo>
              <a:lnTo>
                <a:pt x="2254" y="680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978488" y="977827"/>
        <a:ext cx="1431062" cy="431669"/>
      </dsp:txXfrm>
    </dsp:sp>
    <dsp:sp modelId="{5ABD331D-7FFD-4C80-BE2C-0AA1BA2A958B}">
      <dsp:nvSpPr>
        <dsp:cNvPr id="17" name="Полилиния 16"/>
        <dsp:cNvSpPr/>
      </dsp:nvSpPr>
      <dsp:spPr bwMode="white">
        <a:xfrm>
          <a:off x="5389433" y="2386896"/>
          <a:ext cx="20118" cy="465350"/>
        </a:xfrm>
        <a:custGeom>
          <a:avLst/>
          <a:gdLst/>
          <a:ahLst/>
          <a:cxnLst/>
          <a:pathLst>
            <a:path w="32" h="733">
              <a:moveTo>
                <a:pt x="32" y="0"/>
              </a:moveTo>
              <a:lnTo>
                <a:pt x="32" y="598"/>
              </a:lnTo>
              <a:lnTo>
                <a:pt x="0" y="598"/>
              </a:lnTo>
              <a:lnTo>
                <a:pt x="0" y="733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389433" y="2386896"/>
        <a:ext cx="20118" cy="465350"/>
      </dsp:txXfrm>
    </dsp:sp>
    <dsp:sp modelId="{094FD9AB-FBAC-400E-ABE9-49C93E48BFC6}">
      <dsp:nvSpPr>
        <dsp:cNvPr id="20" name="Полилиния 19"/>
        <dsp:cNvSpPr/>
      </dsp:nvSpPr>
      <dsp:spPr bwMode="white">
        <a:xfrm>
          <a:off x="4448803" y="3829646"/>
          <a:ext cx="940630" cy="448509"/>
        </a:xfrm>
        <a:custGeom>
          <a:avLst/>
          <a:gdLst/>
          <a:ahLst/>
          <a:cxnLst/>
          <a:pathLst>
            <a:path w="1481" h="706">
              <a:moveTo>
                <a:pt x="1481" y="0"/>
              </a:moveTo>
              <a:lnTo>
                <a:pt x="1481" y="572"/>
              </a:lnTo>
              <a:lnTo>
                <a:pt x="0" y="572"/>
              </a:lnTo>
              <a:lnTo>
                <a:pt x="0" y="706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448803" y="3829646"/>
        <a:ext cx="940630" cy="448509"/>
      </dsp:txXfrm>
    </dsp:sp>
    <dsp:sp modelId="{D0BBB242-1417-4DED-B686-C0F29A3114D4}">
      <dsp:nvSpPr>
        <dsp:cNvPr id="23" name="Полилиния 22"/>
        <dsp:cNvSpPr/>
      </dsp:nvSpPr>
      <dsp:spPr bwMode="white">
        <a:xfrm>
          <a:off x="5389433" y="3829646"/>
          <a:ext cx="940630" cy="448509"/>
        </a:xfrm>
        <a:custGeom>
          <a:avLst/>
          <a:gdLst/>
          <a:ahLst/>
          <a:cxnLst/>
          <a:pathLst>
            <a:path w="1481" h="706">
              <a:moveTo>
                <a:pt x="0" y="0"/>
              </a:moveTo>
              <a:lnTo>
                <a:pt x="0" y="572"/>
              </a:lnTo>
              <a:lnTo>
                <a:pt x="1481" y="572"/>
              </a:lnTo>
              <a:lnTo>
                <a:pt x="1481" y="706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389433" y="3829646"/>
        <a:ext cx="940630" cy="448509"/>
      </dsp:txXfrm>
    </dsp:sp>
    <dsp:sp modelId="{5CB9CF2E-F8C1-427A-832C-73E3C9485AF5}">
      <dsp:nvSpPr>
        <dsp:cNvPr id="3" name="Скругленный прямоугольник 2"/>
        <dsp:cNvSpPr/>
      </dsp:nvSpPr>
      <dsp:spPr bwMode="white">
        <a:xfrm>
          <a:off x="3208882" y="428"/>
          <a:ext cx="1539212" cy="97740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3208882" y="428"/>
        <a:ext cx="1539212" cy="977400"/>
      </dsp:txXfrm>
    </dsp:sp>
    <dsp:sp modelId="{9EA914DE-A312-4852-926F-356E365C8677}">
      <dsp:nvSpPr>
        <dsp:cNvPr id="4" name="Скругленный прямоугольник 3"/>
        <dsp:cNvSpPr/>
      </dsp:nvSpPr>
      <dsp:spPr bwMode="white">
        <a:xfrm>
          <a:off x="3379906" y="162900"/>
          <a:ext cx="1539212" cy="977400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64769" tIns="64769" rIns="64769" bIns="64769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altLang="zh-CN">
              <a:solidFill>
                <a:schemeClr val="dk1"/>
              </a:solidFill>
            </a:rPr>
            <a:t>формы </a:t>
          </a:r>
          <a:endParaRPr lang="ru-RU" altLang="zh-CN">
            <a:solidFill>
              <a:schemeClr val="dk1"/>
            </a:solidFill>
          </a:endParaRPr>
        </a:p>
      </dsp:txBody>
      <dsp:txXfrm>
        <a:off x="3379906" y="162900"/>
        <a:ext cx="1539212" cy="977400"/>
      </dsp:txXfrm>
    </dsp:sp>
    <dsp:sp modelId="{A34195EE-C43D-4F9B-A621-CBE3CC21780D}">
      <dsp:nvSpPr>
        <dsp:cNvPr id="6" name="Скругленный прямоугольник 5"/>
        <dsp:cNvSpPr/>
      </dsp:nvSpPr>
      <dsp:spPr bwMode="white">
        <a:xfrm>
          <a:off x="1797937" y="1426337"/>
          <a:ext cx="1539212" cy="97740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1797937" y="1426337"/>
        <a:ext cx="1539212" cy="977400"/>
      </dsp:txXfrm>
    </dsp:sp>
    <dsp:sp modelId="{0EA44707-A464-4EC8-A803-F76ACC6D424E}">
      <dsp:nvSpPr>
        <dsp:cNvPr id="7" name="Скругленный прямоугольник 6"/>
        <dsp:cNvSpPr/>
      </dsp:nvSpPr>
      <dsp:spPr bwMode="white">
        <a:xfrm>
          <a:off x="1968961" y="1588809"/>
          <a:ext cx="1539212" cy="977400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64769" tIns="64769" rIns="64769" bIns="64769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altLang="zh-CN">
              <a:solidFill>
                <a:schemeClr val="dk1"/>
              </a:solidFill>
            </a:rPr>
            <a:t>знаки</a:t>
          </a:r>
          <a:endParaRPr lang="ru-RU" altLang="zh-CN">
            <a:solidFill>
              <a:schemeClr val="dk1"/>
            </a:solidFill>
          </a:endParaRPr>
        </a:p>
      </dsp:txBody>
      <dsp:txXfrm>
        <a:off x="1968961" y="1588809"/>
        <a:ext cx="1539212" cy="977400"/>
      </dsp:txXfrm>
    </dsp:sp>
    <dsp:sp modelId="{F5259C9B-A3FA-48CF-9040-45A521EAA633}">
      <dsp:nvSpPr>
        <dsp:cNvPr id="9" name="Скругленный прямоугольник 8"/>
        <dsp:cNvSpPr/>
      </dsp:nvSpPr>
      <dsp:spPr bwMode="white">
        <a:xfrm>
          <a:off x="857308" y="2852246"/>
          <a:ext cx="1539212" cy="97740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857308" y="2852246"/>
        <a:ext cx="1539212" cy="977400"/>
      </dsp:txXfrm>
    </dsp:sp>
    <dsp:sp modelId="{853C1BD6-B55C-4E31-8087-BF0CECC29114}">
      <dsp:nvSpPr>
        <dsp:cNvPr id="10" name="Скругленный прямоугольник 9"/>
        <dsp:cNvSpPr/>
      </dsp:nvSpPr>
      <dsp:spPr bwMode="white">
        <a:xfrm>
          <a:off x="1028331" y="3014718"/>
          <a:ext cx="1539212" cy="977400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64769" tIns="64769" rIns="64769" bIns="64769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altLang="zh-CN">
              <a:solidFill>
                <a:schemeClr val="dk1"/>
              </a:solidFill>
            </a:rPr>
            <a:t>пиктограммы</a:t>
          </a:r>
          <a:endParaRPr lang="ru-RU" altLang="zh-CN">
            <a:solidFill>
              <a:schemeClr val="dk1"/>
            </a:solidFill>
          </a:endParaRPr>
        </a:p>
      </dsp:txBody>
      <dsp:txXfrm>
        <a:off x="1028331" y="3014718"/>
        <a:ext cx="1539212" cy="977400"/>
      </dsp:txXfrm>
    </dsp:sp>
    <dsp:sp modelId="{1A203F35-9E67-4F17-83C9-09EC9C012210}">
      <dsp:nvSpPr>
        <dsp:cNvPr id="12" name="Скругленный прямоугольник 11"/>
        <dsp:cNvSpPr/>
      </dsp:nvSpPr>
      <dsp:spPr bwMode="white">
        <a:xfrm>
          <a:off x="2738567" y="2852246"/>
          <a:ext cx="1539212" cy="97740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2738567" y="2852246"/>
        <a:ext cx="1539212" cy="977400"/>
      </dsp:txXfrm>
    </dsp:sp>
    <dsp:sp modelId="{533883D4-4C00-47F7-9EF4-FA619DFDCE70}">
      <dsp:nvSpPr>
        <dsp:cNvPr id="13" name="Скругленный прямоугольник 12"/>
        <dsp:cNvSpPr/>
      </dsp:nvSpPr>
      <dsp:spPr bwMode="white">
        <a:xfrm>
          <a:off x="2909591" y="3014718"/>
          <a:ext cx="1539212" cy="977400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64769" tIns="64769" rIns="64769" bIns="64769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altLang="zh-CN">
              <a:solidFill>
                <a:schemeClr val="dk1"/>
              </a:solidFill>
            </a:rPr>
            <a:t>символы</a:t>
          </a:r>
          <a:endParaRPr lang="ru-RU" altLang="zh-CN">
            <a:solidFill>
              <a:schemeClr val="dk1"/>
            </a:solidFill>
          </a:endParaRPr>
        </a:p>
      </dsp:txBody>
      <dsp:txXfrm>
        <a:off x="2909591" y="3014718"/>
        <a:ext cx="1539212" cy="977400"/>
      </dsp:txXfrm>
    </dsp:sp>
    <dsp:sp modelId="{9BFD9D87-8C19-4DBE-8296-0309769DBFD0}">
      <dsp:nvSpPr>
        <dsp:cNvPr id="15" name="Скругленный прямоугольник 14"/>
        <dsp:cNvSpPr/>
      </dsp:nvSpPr>
      <dsp:spPr bwMode="white">
        <a:xfrm>
          <a:off x="4639944" y="1409496"/>
          <a:ext cx="1539212" cy="97740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4639944" y="1409496"/>
        <a:ext cx="1539212" cy="977400"/>
      </dsp:txXfrm>
    </dsp:sp>
    <dsp:sp modelId="{C9EEDAB6-9D89-4307-9A78-74562B5413C5}">
      <dsp:nvSpPr>
        <dsp:cNvPr id="16" name="Скругленный прямоугольник 15"/>
        <dsp:cNvSpPr/>
      </dsp:nvSpPr>
      <dsp:spPr bwMode="white">
        <a:xfrm>
          <a:off x="4810968" y="1571969"/>
          <a:ext cx="1539212" cy="977400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64769" tIns="64769" rIns="64769" bIns="64769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altLang="zh-CN">
              <a:solidFill>
                <a:schemeClr val="dk1"/>
              </a:solidFill>
            </a:rPr>
            <a:t>знаковые системы</a:t>
          </a:r>
          <a:endParaRPr lang="ru-RU" altLang="zh-CN">
            <a:solidFill>
              <a:schemeClr val="dk1"/>
            </a:solidFill>
          </a:endParaRPr>
        </a:p>
      </dsp:txBody>
      <dsp:txXfrm>
        <a:off x="4810968" y="1571969"/>
        <a:ext cx="1539212" cy="977400"/>
      </dsp:txXfrm>
    </dsp:sp>
    <dsp:sp modelId="{58F375AC-1231-4C6C-93B9-F66D9D654B90}">
      <dsp:nvSpPr>
        <dsp:cNvPr id="18" name="Скругленный прямоугольник 17"/>
        <dsp:cNvSpPr/>
      </dsp:nvSpPr>
      <dsp:spPr bwMode="white">
        <a:xfrm>
          <a:off x="4619827" y="2852246"/>
          <a:ext cx="1539212" cy="97740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4619827" y="2852246"/>
        <a:ext cx="1539212" cy="977400"/>
      </dsp:txXfrm>
    </dsp:sp>
    <dsp:sp modelId="{9A027F6F-98EA-4463-AEED-69DDEC77846C}">
      <dsp:nvSpPr>
        <dsp:cNvPr id="19" name="Скругленный прямоугольник 18"/>
        <dsp:cNvSpPr/>
      </dsp:nvSpPr>
      <dsp:spPr bwMode="white">
        <a:xfrm>
          <a:off x="4790850" y="3014718"/>
          <a:ext cx="1539212" cy="977400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64769" tIns="64769" rIns="64769" bIns="64769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altLang="zh-CN">
              <a:solidFill>
                <a:schemeClr val="dk1"/>
              </a:solidFill>
            </a:rPr>
            <a:t>язык</a:t>
          </a:r>
          <a:endParaRPr lang="ru-RU" altLang="zh-CN">
            <a:solidFill>
              <a:schemeClr val="dk1"/>
            </a:solidFill>
          </a:endParaRPr>
        </a:p>
      </dsp:txBody>
      <dsp:txXfrm>
        <a:off x="4790850" y="3014718"/>
        <a:ext cx="1539212" cy="977400"/>
      </dsp:txXfrm>
    </dsp:sp>
    <dsp:sp modelId="{C2AEF543-D84F-45BB-BAAF-A546B79BC6FC}">
      <dsp:nvSpPr>
        <dsp:cNvPr id="21" name="Скругленный прямоугольник 20"/>
        <dsp:cNvSpPr/>
      </dsp:nvSpPr>
      <dsp:spPr bwMode="white">
        <a:xfrm>
          <a:off x="3679197" y="4278155"/>
          <a:ext cx="1539212" cy="97740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3679197" y="4278155"/>
        <a:ext cx="1539212" cy="977400"/>
      </dsp:txXfrm>
    </dsp:sp>
    <dsp:sp modelId="{1853468B-06FE-44B9-8030-8DD36E6C487E}">
      <dsp:nvSpPr>
        <dsp:cNvPr id="22" name="Скругленный прямоугольник 21"/>
        <dsp:cNvSpPr/>
      </dsp:nvSpPr>
      <dsp:spPr bwMode="white">
        <a:xfrm>
          <a:off x="3850221" y="4440628"/>
          <a:ext cx="1539212" cy="977400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64769" tIns="64769" rIns="64769" bIns="64769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>
              <a:solidFill>
                <a:schemeClr val="dk1"/>
              </a:solidFill>
            </a:rPr>
            <a:t>естественный</a:t>
          </a:r>
          <a:endParaRPr lang="ru-RU">
            <a:solidFill>
              <a:schemeClr val="dk1"/>
            </a:solidFill>
          </a:endParaRPr>
        </a:p>
      </dsp:txBody>
      <dsp:txXfrm>
        <a:off x="3850221" y="4440628"/>
        <a:ext cx="1539212" cy="977400"/>
      </dsp:txXfrm>
    </dsp:sp>
    <dsp:sp modelId="{967284E4-7405-4D85-81C3-F4E51757C614}">
      <dsp:nvSpPr>
        <dsp:cNvPr id="24" name="Скругленный прямоугольник 23"/>
        <dsp:cNvSpPr/>
      </dsp:nvSpPr>
      <dsp:spPr bwMode="white">
        <a:xfrm>
          <a:off x="5560456" y="4278155"/>
          <a:ext cx="1539212" cy="97740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5560456" y="4278155"/>
        <a:ext cx="1539212" cy="977400"/>
      </dsp:txXfrm>
    </dsp:sp>
    <dsp:sp modelId="{657558ED-4014-4B45-B803-23DEE22667AE}">
      <dsp:nvSpPr>
        <dsp:cNvPr id="25" name="Скругленный прямоугольник 24"/>
        <dsp:cNvSpPr/>
      </dsp:nvSpPr>
      <dsp:spPr bwMode="white">
        <a:xfrm>
          <a:off x="5731480" y="4440628"/>
          <a:ext cx="1539212" cy="977400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64769" tIns="64769" rIns="64769" bIns="64769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>
              <a:solidFill>
                <a:schemeClr val="dk1"/>
              </a:solidFill>
            </a:rPr>
            <a:t>формальный</a:t>
          </a:r>
          <a:endParaRPr lang="ru-RU">
            <a:solidFill>
              <a:schemeClr val="dk1"/>
            </a:solidFill>
          </a:endParaRPr>
        </a:p>
      </dsp:txBody>
      <dsp:txXfrm>
        <a:off x="5731480" y="4440628"/>
        <a:ext cx="1539212" cy="977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Группа 1"/>
      <dsp:cNvGrpSpPr/>
    </dsp:nvGrpSpPr>
    <dsp:grpSpPr>
      <a:xfrm>
        <a:off x="0" y="0"/>
        <a:ext cx="8128000" cy="5418455"/>
        <a:chOff x="0" y="0"/>
        <a:chExt cx="8128000" cy="5418455"/>
      </a:xfrm>
    </dsp:grpSpPr>
    <dsp:sp modelId="{09E7BBA0-5F8D-4D96-A214-A0567596BDAF}">
      <dsp:nvSpPr>
        <dsp:cNvPr id="5" name="Полилиния 4"/>
        <dsp:cNvSpPr/>
      </dsp:nvSpPr>
      <dsp:spPr bwMode="white">
        <a:xfrm>
          <a:off x="850605" y="1583594"/>
          <a:ext cx="2079256" cy="495713"/>
        </a:xfrm>
        <a:custGeom>
          <a:avLst/>
          <a:gdLst/>
          <a:ahLst/>
          <a:cxnLst/>
          <a:pathLst>
            <a:path w="3274" h="781">
              <a:moveTo>
                <a:pt x="3274" y="0"/>
              </a:moveTo>
              <a:lnTo>
                <a:pt x="3274" y="632"/>
              </a:lnTo>
              <a:lnTo>
                <a:pt x="0" y="632"/>
              </a:lnTo>
              <a:lnTo>
                <a:pt x="0" y="781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850605" y="1583594"/>
        <a:ext cx="2079256" cy="495713"/>
      </dsp:txXfrm>
    </dsp:sp>
    <dsp:sp modelId="{7AE2857D-5F88-40E3-94F7-FDA3B28620D7}">
      <dsp:nvSpPr>
        <dsp:cNvPr id="8" name="Полилиния 7"/>
        <dsp:cNvSpPr/>
      </dsp:nvSpPr>
      <dsp:spPr bwMode="white">
        <a:xfrm>
          <a:off x="850605" y="3159575"/>
          <a:ext cx="0" cy="495713"/>
        </a:xfrm>
        <a:custGeom>
          <a:avLst/>
          <a:gdLst/>
          <a:ahLst/>
          <a:cxnLst/>
          <a:pathLst>
            <a:path h="781">
              <a:moveTo>
                <a:pt x="0" y="0"/>
              </a:moveTo>
              <a:lnTo>
                <a:pt x="0" y="781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850605" y="3159575"/>
        <a:ext cx="0" cy="495713"/>
      </dsp:txXfrm>
    </dsp:sp>
    <dsp:sp modelId="{558A19F4-A64F-40E5-82A0-E8FA6D0D2F35}">
      <dsp:nvSpPr>
        <dsp:cNvPr id="11" name="Полилиния 10"/>
        <dsp:cNvSpPr/>
      </dsp:nvSpPr>
      <dsp:spPr bwMode="white">
        <a:xfrm>
          <a:off x="2929860" y="1583594"/>
          <a:ext cx="2079256" cy="495713"/>
        </a:xfrm>
        <a:custGeom>
          <a:avLst/>
          <a:gdLst/>
          <a:ahLst/>
          <a:cxnLst/>
          <a:pathLst>
            <a:path w="3274" h="781">
              <a:moveTo>
                <a:pt x="0" y="0"/>
              </a:moveTo>
              <a:lnTo>
                <a:pt x="0" y="632"/>
              </a:lnTo>
              <a:lnTo>
                <a:pt x="3274" y="632"/>
              </a:lnTo>
              <a:lnTo>
                <a:pt x="3274" y="781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929860" y="1583594"/>
        <a:ext cx="2079256" cy="495713"/>
      </dsp:txXfrm>
    </dsp:sp>
    <dsp:sp modelId="{5ABD331D-7FFD-4C80-BE2C-0AA1BA2A958B}">
      <dsp:nvSpPr>
        <dsp:cNvPr id="14" name="Полилиния 13"/>
        <dsp:cNvSpPr/>
      </dsp:nvSpPr>
      <dsp:spPr bwMode="white">
        <a:xfrm>
          <a:off x="2929860" y="3159575"/>
          <a:ext cx="2079256" cy="495713"/>
        </a:xfrm>
        <a:custGeom>
          <a:avLst/>
          <a:gdLst/>
          <a:ahLst/>
          <a:cxnLst/>
          <a:pathLst>
            <a:path w="3274" h="781">
              <a:moveTo>
                <a:pt x="3274" y="0"/>
              </a:moveTo>
              <a:lnTo>
                <a:pt x="3274" y="632"/>
              </a:lnTo>
              <a:lnTo>
                <a:pt x="0" y="632"/>
              </a:lnTo>
              <a:lnTo>
                <a:pt x="0" y="781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929860" y="3159575"/>
        <a:ext cx="2079256" cy="495713"/>
      </dsp:txXfrm>
    </dsp:sp>
    <dsp:sp modelId="{C4ECF787-D471-44EB-8DC0-52610B48FCA1}">
      <dsp:nvSpPr>
        <dsp:cNvPr id="17" name="Полилиния 16"/>
        <dsp:cNvSpPr/>
      </dsp:nvSpPr>
      <dsp:spPr bwMode="white">
        <a:xfrm>
          <a:off x="5009116" y="3159575"/>
          <a:ext cx="0" cy="495713"/>
        </a:xfrm>
        <a:custGeom>
          <a:avLst/>
          <a:gdLst/>
          <a:ahLst/>
          <a:cxnLst/>
          <a:pathLst>
            <a:path h="781">
              <a:moveTo>
                <a:pt x="0" y="0"/>
              </a:moveTo>
              <a:lnTo>
                <a:pt x="0" y="781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009116" y="3159575"/>
        <a:ext cx="0" cy="495713"/>
      </dsp:txXfrm>
    </dsp:sp>
    <dsp:sp modelId="{9E492C32-B131-4489-A48A-247D8CD0E69E}">
      <dsp:nvSpPr>
        <dsp:cNvPr id="20" name="Полилиния 19"/>
        <dsp:cNvSpPr/>
      </dsp:nvSpPr>
      <dsp:spPr bwMode="white">
        <a:xfrm>
          <a:off x="5009116" y="3159575"/>
          <a:ext cx="2079256" cy="495713"/>
        </a:xfrm>
        <a:custGeom>
          <a:avLst/>
          <a:gdLst/>
          <a:ahLst/>
          <a:cxnLst/>
          <a:pathLst>
            <a:path w="3274" h="781">
              <a:moveTo>
                <a:pt x="0" y="0"/>
              </a:moveTo>
              <a:lnTo>
                <a:pt x="0" y="632"/>
              </a:lnTo>
              <a:lnTo>
                <a:pt x="3274" y="632"/>
              </a:lnTo>
              <a:lnTo>
                <a:pt x="3274" y="781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009116" y="3159575"/>
        <a:ext cx="2079256" cy="495713"/>
      </dsp:txXfrm>
    </dsp:sp>
    <dsp:sp modelId="{5CB9CF2E-F8C1-427A-832C-73E3C9485AF5}">
      <dsp:nvSpPr>
        <dsp:cNvPr id="3" name="Скругленный прямоугольник 2"/>
        <dsp:cNvSpPr/>
      </dsp:nvSpPr>
      <dsp:spPr bwMode="white">
        <a:xfrm>
          <a:off x="2079256" y="503326"/>
          <a:ext cx="1701209" cy="108026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2079256" y="503326"/>
        <a:ext cx="1701209" cy="1080268"/>
      </dsp:txXfrm>
    </dsp:sp>
    <dsp:sp modelId="{9EA914DE-A312-4852-926F-356E365C8677}">
      <dsp:nvSpPr>
        <dsp:cNvPr id="4" name="Скругленный прямоугольник 3"/>
        <dsp:cNvSpPr/>
      </dsp:nvSpPr>
      <dsp:spPr bwMode="white">
        <a:xfrm>
          <a:off x="2268279" y="682898"/>
          <a:ext cx="1701209" cy="1080268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57150" tIns="57150" rIns="57150" bIns="571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altLang="zh-CN">
              <a:solidFill>
                <a:schemeClr val="dk1"/>
              </a:solidFill>
            </a:rPr>
            <a:t>формы </a:t>
          </a:r>
          <a:r>
            <a:rPr lang="ru-RU" altLang="zh-CN">
              <a:solidFill>
                <a:schemeClr val="dk1"/>
              </a:solidFill>
            </a:rPr>
            <a:t>общени</a:t>
          </a:r>
          <a:r>
            <a:rPr lang="ru-RU" altLang="zh-CN">
              <a:solidFill>
                <a:schemeClr val="dk1"/>
              </a:solidFill>
            </a:rPr>
            <a:t>я</a:t>
          </a:r>
          <a:endParaRPr lang="ru-RU" altLang="zh-CN">
            <a:solidFill>
              <a:schemeClr val="dk1"/>
            </a:solidFill>
          </a:endParaRPr>
        </a:p>
      </dsp:txBody>
      <dsp:txXfrm>
        <a:off x="2268279" y="682898"/>
        <a:ext cx="1701209" cy="1080268"/>
      </dsp:txXfrm>
    </dsp:sp>
    <dsp:sp modelId="{A34195EE-C43D-4F9B-A621-CBE3CC21780D}">
      <dsp:nvSpPr>
        <dsp:cNvPr id="6" name="Скругленный прямоугольник 5"/>
        <dsp:cNvSpPr/>
      </dsp:nvSpPr>
      <dsp:spPr bwMode="white">
        <a:xfrm>
          <a:off x="0" y="2079308"/>
          <a:ext cx="1701209" cy="108026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0" y="2079308"/>
        <a:ext cx="1701209" cy="1080268"/>
      </dsp:txXfrm>
    </dsp:sp>
    <dsp:sp modelId="{0EA44707-A464-4EC8-A803-F76ACC6D424E}">
      <dsp:nvSpPr>
        <dsp:cNvPr id="7" name="Скругленный прямоугольник 6"/>
        <dsp:cNvSpPr/>
      </dsp:nvSpPr>
      <dsp:spPr bwMode="white">
        <a:xfrm>
          <a:off x="189023" y="2258880"/>
          <a:ext cx="1701209" cy="1080268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57150" tIns="57150" rIns="57150" bIns="571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altLang="zh-CN">
              <a:solidFill>
                <a:schemeClr val="dk1"/>
              </a:solidFill>
            </a:rPr>
            <a:t>устная</a:t>
          </a:r>
          <a:endParaRPr lang="ru-RU" altLang="zh-CN">
            <a:solidFill>
              <a:schemeClr val="dk1"/>
            </a:solidFill>
          </a:endParaRPr>
        </a:p>
      </dsp:txBody>
      <dsp:txXfrm>
        <a:off x="189023" y="2258880"/>
        <a:ext cx="1701209" cy="1080268"/>
      </dsp:txXfrm>
    </dsp:sp>
    <dsp:sp modelId="{F5259C9B-A3FA-48CF-9040-45A521EAA633}">
      <dsp:nvSpPr>
        <dsp:cNvPr id="9" name="Скругленный прямоугольник 8"/>
        <dsp:cNvSpPr/>
      </dsp:nvSpPr>
      <dsp:spPr bwMode="white">
        <a:xfrm>
          <a:off x="0" y="3655289"/>
          <a:ext cx="1701209" cy="108026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0" y="3655289"/>
        <a:ext cx="1701209" cy="1080268"/>
      </dsp:txXfrm>
    </dsp:sp>
    <dsp:sp modelId="{853C1BD6-B55C-4E31-8087-BF0CECC29114}">
      <dsp:nvSpPr>
        <dsp:cNvPr id="10" name="Скругленный прямоугольник 9"/>
        <dsp:cNvSpPr/>
      </dsp:nvSpPr>
      <dsp:spPr bwMode="white">
        <a:xfrm>
          <a:off x="189023" y="3834861"/>
          <a:ext cx="1701209" cy="1080268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57150" tIns="57150" rIns="57150" bIns="571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altLang="zh-CN">
              <a:solidFill>
                <a:schemeClr val="dk1"/>
              </a:solidFill>
            </a:rPr>
            <a:t>фонемы - слоги - фразы</a:t>
          </a:r>
          <a:endParaRPr lang="ru-RU" altLang="zh-CN">
            <a:solidFill>
              <a:schemeClr val="dk1"/>
            </a:solidFill>
          </a:endParaRPr>
        </a:p>
      </dsp:txBody>
      <dsp:txXfrm>
        <a:off x="189023" y="3834861"/>
        <a:ext cx="1701209" cy="1080268"/>
      </dsp:txXfrm>
    </dsp:sp>
    <dsp:sp modelId="{9BFD9D87-8C19-4DBE-8296-0309769DBFD0}">
      <dsp:nvSpPr>
        <dsp:cNvPr id="12" name="Скругленный прямоугольник 11"/>
        <dsp:cNvSpPr/>
      </dsp:nvSpPr>
      <dsp:spPr bwMode="white">
        <a:xfrm>
          <a:off x="4158512" y="2079308"/>
          <a:ext cx="1701209" cy="108026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4158512" y="2079308"/>
        <a:ext cx="1701209" cy="1080268"/>
      </dsp:txXfrm>
    </dsp:sp>
    <dsp:sp modelId="{C9EEDAB6-9D89-4307-9A78-74562B5413C5}">
      <dsp:nvSpPr>
        <dsp:cNvPr id="13" name="Скругленный прямоугольник 12"/>
        <dsp:cNvSpPr/>
      </dsp:nvSpPr>
      <dsp:spPr bwMode="white">
        <a:xfrm>
          <a:off x="4347535" y="2258880"/>
          <a:ext cx="1701209" cy="1080268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57150" tIns="57150" rIns="57150" bIns="571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altLang="zh-CN">
              <a:solidFill>
                <a:schemeClr val="dk1"/>
              </a:solidFill>
            </a:rPr>
            <a:t>письменная</a:t>
          </a:r>
          <a:endParaRPr lang="ru-RU" altLang="zh-CN">
            <a:solidFill>
              <a:schemeClr val="dk1"/>
            </a:solidFill>
          </a:endParaRPr>
        </a:p>
      </dsp:txBody>
      <dsp:txXfrm>
        <a:off x="4347535" y="2258880"/>
        <a:ext cx="1701209" cy="1080268"/>
      </dsp:txXfrm>
    </dsp:sp>
    <dsp:sp modelId="{58F375AC-1231-4C6C-93B9-F66D9D654B90}">
      <dsp:nvSpPr>
        <dsp:cNvPr id="15" name="Скругленный прямоугольник 14"/>
        <dsp:cNvSpPr/>
      </dsp:nvSpPr>
      <dsp:spPr bwMode="white">
        <a:xfrm>
          <a:off x="2079256" y="3655289"/>
          <a:ext cx="1701209" cy="108026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2079256" y="3655289"/>
        <a:ext cx="1701209" cy="1080268"/>
      </dsp:txXfrm>
    </dsp:sp>
    <dsp:sp modelId="{9A027F6F-98EA-4463-AEED-69DDEC77846C}">
      <dsp:nvSpPr>
        <dsp:cNvPr id="16" name="Скругленный прямоугольник 15"/>
        <dsp:cNvSpPr/>
      </dsp:nvSpPr>
      <dsp:spPr bwMode="white">
        <a:xfrm>
          <a:off x="2268279" y="3834861"/>
          <a:ext cx="1701209" cy="1080268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57150" tIns="57150" rIns="57150" bIns="571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altLang="zh-CN">
              <a:solidFill>
                <a:schemeClr val="dk1"/>
              </a:solidFill>
            </a:rPr>
            <a:t>буквенно-звуковая</a:t>
          </a:r>
          <a:endParaRPr lang="ru-RU" altLang="zh-CN">
            <a:solidFill>
              <a:schemeClr val="dk1"/>
            </a:solidFill>
          </a:endParaRPr>
        </a:p>
      </dsp:txBody>
      <dsp:txXfrm>
        <a:off x="2268279" y="3834861"/>
        <a:ext cx="1701209" cy="1080268"/>
      </dsp:txXfrm>
    </dsp:sp>
    <dsp:sp modelId="{1A48C0B4-584A-454D-B77C-6E9C92ECBC2C}">
      <dsp:nvSpPr>
        <dsp:cNvPr id="18" name="Скругленный прямоугольник 17"/>
        <dsp:cNvSpPr/>
      </dsp:nvSpPr>
      <dsp:spPr bwMode="white">
        <a:xfrm>
          <a:off x="4158512" y="3655289"/>
          <a:ext cx="1701209" cy="108026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4158512" y="3655289"/>
        <a:ext cx="1701209" cy="1080268"/>
      </dsp:txXfrm>
    </dsp:sp>
    <dsp:sp modelId="{FCF35227-452C-4251-A389-3007868A856B}">
      <dsp:nvSpPr>
        <dsp:cNvPr id="19" name="Скругленный прямоугольник 18"/>
        <dsp:cNvSpPr/>
      </dsp:nvSpPr>
      <dsp:spPr bwMode="white">
        <a:xfrm>
          <a:off x="4347535" y="3834861"/>
          <a:ext cx="1701209" cy="1080268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57150" tIns="57150" rIns="57150" bIns="571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>
              <a:solidFill>
                <a:schemeClr val="dk1"/>
              </a:solidFill>
            </a:rPr>
            <a:t>слоговая (Япония)</a:t>
          </a:r>
          <a:endParaRPr lang="ru-RU">
            <a:solidFill>
              <a:schemeClr val="dk1"/>
            </a:solidFill>
          </a:endParaRPr>
        </a:p>
      </dsp:txBody>
      <dsp:txXfrm>
        <a:off x="4347535" y="3834861"/>
        <a:ext cx="1701209" cy="1080268"/>
      </dsp:txXfrm>
    </dsp:sp>
    <dsp:sp modelId="{162083F4-CFC5-4624-A538-1DD692175EAC}">
      <dsp:nvSpPr>
        <dsp:cNvPr id="21" name="Скругленный прямоугольник 20"/>
        <dsp:cNvSpPr/>
      </dsp:nvSpPr>
      <dsp:spPr bwMode="white">
        <a:xfrm>
          <a:off x="6237767" y="3655289"/>
          <a:ext cx="1701209" cy="108026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6237767" y="3655289"/>
        <a:ext cx="1701209" cy="1080268"/>
      </dsp:txXfrm>
    </dsp:sp>
    <dsp:sp modelId="{5B35AF28-FD39-4549-9D92-00F601BE8201}">
      <dsp:nvSpPr>
        <dsp:cNvPr id="22" name="Скругленный прямоугольник 21"/>
        <dsp:cNvSpPr/>
      </dsp:nvSpPr>
      <dsp:spPr bwMode="white">
        <a:xfrm>
          <a:off x="6426791" y="3834861"/>
          <a:ext cx="1701209" cy="1080268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57150" tIns="57150" rIns="57150" bIns="571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>
              <a:solidFill>
                <a:schemeClr val="dk1"/>
              </a:solidFill>
            </a:rPr>
            <a:t>идеографическая (Китай)</a:t>
          </a:r>
          <a:endParaRPr lang="ru-RU">
            <a:solidFill>
              <a:schemeClr val="dk1"/>
            </a:solidFill>
          </a:endParaRPr>
        </a:p>
      </dsp:txBody>
      <dsp:txXfrm>
        <a:off x="6426791" y="3834861"/>
        <a:ext cx="1701209" cy="10802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Группа 1"/>
      <dsp:cNvGrpSpPr/>
    </dsp:nvGrpSpPr>
    <dsp:grpSpPr>
      <a:xfrm>
        <a:off x="0" y="0"/>
        <a:ext cx="8128000" cy="5339715"/>
        <a:chOff x="0" y="0"/>
        <a:chExt cx="8128000" cy="5339715"/>
      </a:xfrm>
    </dsp:grpSpPr>
    <dsp:sp modelId="{09E7BBA0-5F8D-4D96-A214-A0567596BDAF}">
      <dsp:nvSpPr>
        <dsp:cNvPr id="5" name="Полилиния 4"/>
        <dsp:cNvSpPr/>
      </dsp:nvSpPr>
      <dsp:spPr bwMode="white">
        <a:xfrm>
          <a:off x="2691617" y="1307767"/>
          <a:ext cx="1258018" cy="599846"/>
        </a:xfrm>
        <a:custGeom>
          <a:avLst/>
          <a:gdLst/>
          <a:ahLst/>
          <a:cxnLst/>
          <a:pathLst>
            <a:path w="1981" h="945">
              <a:moveTo>
                <a:pt x="1981" y="0"/>
              </a:moveTo>
              <a:lnTo>
                <a:pt x="1981" y="765"/>
              </a:lnTo>
              <a:lnTo>
                <a:pt x="0" y="765"/>
              </a:lnTo>
              <a:lnTo>
                <a:pt x="0" y="945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691617" y="1307767"/>
        <a:ext cx="1258018" cy="599846"/>
      </dsp:txXfrm>
    </dsp:sp>
    <dsp:sp modelId="{7AE2857D-5F88-40E3-94F7-FDA3B28620D7}">
      <dsp:nvSpPr>
        <dsp:cNvPr id="8" name="Полилиния 7"/>
        <dsp:cNvSpPr/>
      </dsp:nvSpPr>
      <dsp:spPr bwMode="white">
        <a:xfrm>
          <a:off x="2691617" y="3214808"/>
          <a:ext cx="0" cy="599846"/>
        </a:xfrm>
        <a:custGeom>
          <a:avLst/>
          <a:gdLst/>
          <a:ahLst/>
          <a:cxnLst/>
          <a:pathLst>
            <a:path h="945">
              <a:moveTo>
                <a:pt x="0" y="0"/>
              </a:moveTo>
              <a:lnTo>
                <a:pt x="0" y="945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691617" y="3214808"/>
        <a:ext cx="0" cy="599846"/>
      </dsp:txXfrm>
    </dsp:sp>
    <dsp:sp modelId="{558A19F4-A64F-40E5-82A0-E8FA6D0D2F35}">
      <dsp:nvSpPr>
        <dsp:cNvPr id="11" name="Полилиния 10"/>
        <dsp:cNvSpPr/>
      </dsp:nvSpPr>
      <dsp:spPr bwMode="white">
        <a:xfrm>
          <a:off x="3949635" y="1307767"/>
          <a:ext cx="1258018" cy="599846"/>
        </a:xfrm>
        <a:custGeom>
          <a:avLst/>
          <a:gdLst/>
          <a:ahLst/>
          <a:cxnLst/>
          <a:pathLst>
            <a:path w="1981" h="945">
              <a:moveTo>
                <a:pt x="0" y="0"/>
              </a:moveTo>
              <a:lnTo>
                <a:pt x="0" y="765"/>
              </a:lnTo>
              <a:lnTo>
                <a:pt x="1981" y="765"/>
              </a:lnTo>
              <a:lnTo>
                <a:pt x="1981" y="945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949635" y="1307767"/>
        <a:ext cx="1258018" cy="599846"/>
      </dsp:txXfrm>
    </dsp:sp>
    <dsp:sp modelId="{5ABD331D-7FFD-4C80-BE2C-0AA1BA2A958B}">
      <dsp:nvSpPr>
        <dsp:cNvPr id="14" name="Полилиния 13"/>
        <dsp:cNvSpPr/>
      </dsp:nvSpPr>
      <dsp:spPr bwMode="white">
        <a:xfrm>
          <a:off x="5207653" y="3214808"/>
          <a:ext cx="0" cy="599846"/>
        </a:xfrm>
        <a:custGeom>
          <a:avLst/>
          <a:gdLst/>
          <a:ahLst/>
          <a:cxnLst/>
          <a:pathLst>
            <a:path h="945">
              <a:moveTo>
                <a:pt x="0" y="0"/>
              </a:moveTo>
              <a:lnTo>
                <a:pt x="0" y="945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207653" y="3214808"/>
        <a:ext cx="0" cy="599846"/>
      </dsp:txXfrm>
    </dsp:sp>
    <dsp:sp modelId="{5CB9CF2E-F8C1-427A-832C-73E3C9485AF5}">
      <dsp:nvSpPr>
        <dsp:cNvPr id="3" name="Скругленный прямоугольник 2"/>
        <dsp:cNvSpPr/>
      </dsp:nvSpPr>
      <dsp:spPr bwMode="white">
        <a:xfrm>
          <a:off x="2920347" y="572"/>
          <a:ext cx="2058575" cy="130719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2920347" y="572"/>
        <a:ext cx="2058575" cy="1307195"/>
      </dsp:txXfrm>
    </dsp:sp>
    <dsp:sp modelId="{9EA914DE-A312-4852-926F-356E365C8677}">
      <dsp:nvSpPr>
        <dsp:cNvPr id="4" name="Скругленный прямоугольник 3"/>
        <dsp:cNvSpPr/>
      </dsp:nvSpPr>
      <dsp:spPr bwMode="white">
        <a:xfrm>
          <a:off x="3149078" y="217866"/>
          <a:ext cx="2058575" cy="1307195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49530" tIns="49530" rIns="49530" bIns="49530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altLang="zh-CN">
              <a:solidFill>
                <a:schemeClr val="dk1"/>
              </a:solidFill>
            </a:rPr>
            <a:t>формы представления информации человеком</a:t>
          </a:r>
          <a:endParaRPr lang="ru-RU" altLang="zh-CN">
            <a:solidFill>
              <a:schemeClr val="dk1"/>
            </a:solidFill>
          </a:endParaRPr>
        </a:p>
      </dsp:txBody>
      <dsp:txXfrm>
        <a:off x="3149078" y="217866"/>
        <a:ext cx="2058575" cy="1307195"/>
      </dsp:txXfrm>
    </dsp:sp>
    <dsp:sp modelId="{A34195EE-C43D-4F9B-A621-CBE3CC21780D}">
      <dsp:nvSpPr>
        <dsp:cNvPr id="6" name="Скругленный прямоугольник 5"/>
        <dsp:cNvSpPr/>
      </dsp:nvSpPr>
      <dsp:spPr bwMode="white">
        <a:xfrm>
          <a:off x="1662329" y="1907613"/>
          <a:ext cx="2058575" cy="130719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1662329" y="1907613"/>
        <a:ext cx="2058575" cy="1307195"/>
      </dsp:txXfrm>
    </dsp:sp>
    <dsp:sp modelId="{0EA44707-A464-4EC8-A803-F76ACC6D424E}">
      <dsp:nvSpPr>
        <dsp:cNvPr id="7" name="Скругленный прямоугольник 6"/>
        <dsp:cNvSpPr/>
      </dsp:nvSpPr>
      <dsp:spPr bwMode="white">
        <a:xfrm>
          <a:off x="1891060" y="2124907"/>
          <a:ext cx="2058575" cy="1307195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49530" tIns="49530" rIns="49530" bIns="49530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altLang="zh-CN">
              <a:solidFill>
                <a:schemeClr val="dk1"/>
              </a:solidFill>
            </a:rPr>
            <a:t>знаковая</a:t>
          </a:r>
          <a:endParaRPr lang="ru-RU" altLang="zh-CN">
            <a:solidFill>
              <a:schemeClr val="dk1"/>
            </a:solidFill>
          </a:endParaRPr>
        </a:p>
      </dsp:txBody>
      <dsp:txXfrm>
        <a:off x="1891060" y="2124907"/>
        <a:ext cx="2058575" cy="1307195"/>
      </dsp:txXfrm>
    </dsp:sp>
    <dsp:sp modelId="{F5259C9B-A3FA-48CF-9040-45A521EAA633}">
      <dsp:nvSpPr>
        <dsp:cNvPr id="9" name="Скругленный прямоугольник 8"/>
        <dsp:cNvSpPr/>
      </dsp:nvSpPr>
      <dsp:spPr bwMode="white">
        <a:xfrm>
          <a:off x="1662329" y="3814654"/>
          <a:ext cx="2058575" cy="130719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1662329" y="3814654"/>
        <a:ext cx="2058575" cy="1307195"/>
      </dsp:txXfrm>
    </dsp:sp>
    <dsp:sp modelId="{853C1BD6-B55C-4E31-8087-BF0CECC29114}">
      <dsp:nvSpPr>
        <dsp:cNvPr id="10" name="Скругленный прямоугольник 9"/>
        <dsp:cNvSpPr/>
      </dsp:nvSpPr>
      <dsp:spPr bwMode="white">
        <a:xfrm>
          <a:off x="1891060" y="4031948"/>
          <a:ext cx="2058575" cy="1307195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49530" tIns="49530" rIns="49530" bIns="49530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olidFill>
                <a:schemeClr val="dk1"/>
              </a:solidFill>
            </a:rPr>
            <a:t>в виде текста на естественном языке в устной или письменной форме, а также символов формального языка</a:t>
          </a:r>
          <a:endParaRPr lang="zh-CN" altLang="en-US">
            <a:solidFill>
              <a:schemeClr val="dk1"/>
            </a:solidFill>
          </a:endParaRPr>
        </a:p>
      </dsp:txBody>
      <dsp:txXfrm>
        <a:off x="1891060" y="4031948"/>
        <a:ext cx="2058575" cy="1307195"/>
      </dsp:txXfrm>
    </dsp:sp>
    <dsp:sp modelId="{9BFD9D87-8C19-4DBE-8296-0309769DBFD0}">
      <dsp:nvSpPr>
        <dsp:cNvPr id="12" name="Скругленный прямоугольник 11"/>
        <dsp:cNvSpPr/>
      </dsp:nvSpPr>
      <dsp:spPr bwMode="white">
        <a:xfrm>
          <a:off x="4178365" y="1907613"/>
          <a:ext cx="2058575" cy="130719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4178365" y="1907613"/>
        <a:ext cx="2058575" cy="1307195"/>
      </dsp:txXfrm>
    </dsp:sp>
    <dsp:sp modelId="{C9EEDAB6-9D89-4307-9A78-74562B5413C5}">
      <dsp:nvSpPr>
        <dsp:cNvPr id="13" name="Скругленный прямоугольник 12"/>
        <dsp:cNvSpPr/>
      </dsp:nvSpPr>
      <dsp:spPr bwMode="white">
        <a:xfrm>
          <a:off x="4407096" y="2124907"/>
          <a:ext cx="2058575" cy="1307195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49530" tIns="49530" rIns="49530" bIns="49530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altLang="zh-CN">
              <a:solidFill>
                <a:schemeClr val="dk1"/>
              </a:solidFill>
            </a:rPr>
            <a:t>образная</a:t>
          </a:r>
          <a:endParaRPr lang="ru-RU" altLang="zh-CN">
            <a:solidFill>
              <a:schemeClr val="dk1"/>
            </a:solidFill>
          </a:endParaRPr>
        </a:p>
      </dsp:txBody>
      <dsp:txXfrm>
        <a:off x="4407096" y="2124907"/>
        <a:ext cx="2058575" cy="1307195"/>
      </dsp:txXfrm>
    </dsp:sp>
    <dsp:sp modelId="{58F375AC-1231-4C6C-93B9-F66D9D654B90}">
      <dsp:nvSpPr>
        <dsp:cNvPr id="15" name="Скругленный прямоугольник 14"/>
        <dsp:cNvSpPr/>
      </dsp:nvSpPr>
      <dsp:spPr bwMode="white">
        <a:xfrm>
          <a:off x="4178365" y="3814654"/>
          <a:ext cx="2058575" cy="130719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4178365" y="3814654"/>
        <a:ext cx="2058575" cy="1307195"/>
      </dsp:txXfrm>
    </dsp:sp>
    <dsp:sp modelId="{9A027F6F-98EA-4463-AEED-69DDEC77846C}">
      <dsp:nvSpPr>
        <dsp:cNvPr id="16" name="Скругленный прямоугольник 15"/>
        <dsp:cNvSpPr/>
      </dsp:nvSpPr>
      <dsp:spPr bwMode="white">
        <a:xfrm>
          <a:off x="4407096" y="4031948"/>
          <a:ext cx="2058575" cy="1307195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49530" tIns="49530" rIns="49530" bIns="49530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olidFill>
                <a:schemeClr val="dk1"/>
              </a:solidFill>
            </a:rPr>
            <a:t>в виде графической формы (чертежи, рисунки, диаграммы и т. д.)</a:t>
          </a:r>
          <a:endParaRPr lang="zh-CN" altLang="en-US">
            <a:solidFill>
              <a:schemeClr val="dk1"/>
            </a:solidFill>
          </a:endParaRPr>
        </a:p>
      </dsp:txBody>
      <dsp:txXfrm>
        <a:off x="4407096" y="4031948"/>
        <a:ext cx="2058575" cy="13071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Группа 1"/>
      <dsp:cNvGrpSpPr/>
    </dsp:nvGrpSpPr>
    <dsp:grpSpPr>
      <a:xfrm>
        <a:off x="0" y="0"/>
        <a:ext cx="8128000" cy="5418455"/>
        <a:chOff x="0" y="0"/>
        <a:chExt cx="8128000" cy="5418455"/>
      </a:xfrm>
    </dsp:grpSpPr>
    <dsp:sp modelId="{24E3F4AB-32FB-4CE0-9DAC-FC4DD26B5900}">
      <dsp:nvSpPr>
        <dsp:cNvPr id="3" name="Скругленный прямоугольник 2"/>
        <dsp:cNvSpPr/>
      </dsp:nvSpPr>
      <dsp:spPr bwMode="white">
        <a:xfrm>
          <a:off x="0" y="1904898"/>
          <a:ext cx="2138947" cy="106947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9525" tIns="9525" rIns="9525" bIns="9525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altLang="zh-CN"/>
            <a:t>формы </a:t>
          </a:r>
          <a:r>
            <a:rPr lang="ru-RU" altLang="zh-CN"/>
            <a:t>хранени</a:t>
          </a:r>
          <a:r>
            <a:rPr lang="ru-RU" altLang="zh-CN"/>
            <a:t>я</a:t>
          </a:r>
          <a:r>
            <a:rPr lang="ru-RU" altLang="zh-CN"/>
            <a:t> </a:t>
          </a:r>
          <a:endParaRPr lang="ru-RU" altLang="zh-CN"/>
        </a:p>
      </dsp:txBody>
      <dsp:txXfrm>
        <a:off x="0" y="1904898"/>
        <a:ext cx="2138947" cy="1069474"/>
      </dsp:txXfrm>
    </dsp:sp>
    <dsp:sp modelId="{B47BD6C9-6D53-4A69-975F-9CF96E25F10F}">
      <dsp:nvSpPr>
        <dsp:cNvPr id="4" name="Полилиния 3"/>
        <dsp:cNvSpPr/>
      </dsp:nvSpPr>
      <dsp:spPr bwMode="white">
        <a:xfrm>
          <a:off x="1779073" y="1760500"/>
          <a:ext cx="1575328" cy="35528"/>
        </a:xfrm>
        <a:custGeom>
          <a:avLst/>
          <a:gdLst/>
          <a:ahLst/>
          <a:cxnLst/>
          <a:pathLst>
            <a:path w="2481" h="56">
              <a:moveTo>
                <a:pt x="567" y="1070"/>
              </a:moveTo>
              <a:lnTo>
                <a:pt x="1914" y="-1014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1779073" y="1760500"/>
        <a:ext cx="1575328" cy="35528"/>
      </dsp:txXfrm>
    </dsp:sp>
    <dsp:sp modelId="{3C0D5057-54F2-42F8-ADAD-AA27A1CC1A1B}">
      <dsp:nvSpPr>
        <dsp:cNvPr id="5" name="Скругленный прямоугольник 4"/>
        <dsp:cNvSpPr/>
      </dsp:nvSpPr>
      <dsp:spPr bwMode="white">
        <a:xfrm>
          <a:off x="2994526" y="582157"/>
          <a:ext cx="2138947" cy="106947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9525" tIns="9525" rIns="9525" bIns="9525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altLang="zh-CN"/>
            <a:t>растров</a:t>
          </a:r>
          <a:r>
            <a:rPr lang="ru-RU" altLang="zh-CN"/>
            <a:t>ое</a:t>
          </a:r>
          <a:endParaRPr lang="ru-RU" altLang="zh-CN"/>
        </a:p>
      </dsp:txBody>
      <dsp:txXfrm>
        <a:off x="2994526" y="582157"/>
        <a:ext cx="2138947" cy="1069474"/>
      </dsp:txXfrm>
    </dsp:sp>
    <dsp:sp modelId="{FA61825B-C877-4D42-AAFB-0586288A9783}">
      <dsp:nvSpPr>
        <dsp:cNvPr id="6" name="Полилиния 5"/>
        <dsp:cNvSpPr/>
      </dsp:nvSpPr>
      <dsp:spPr bwMode="white">
        <a:xfrm>
          <a:off x="5133474" y="1099130"/>
          <a:ext cx="855579" cy="35528"/>
        </a:xfrm>
        <a:custGeom>
          <a:avLst/>
          <a:gdLst/>
          <a:ahLst/>
          <a:cxnLst/>
          <a:pathLst>
            <a:path w="1347" h="56">
              <a:moveTo>
                <a:pt x="0" y="28"/>
              </a:moveTo>
              <a:lnTo>
                <a:pt x="1347" y="28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5133474" y="1099130"/>
        <a:ext cx="855579" cy="35528"/>
      </dsp:txXfrm>
    </dsp:sp>
    <dsp:sp modelId="{63712EDC-9AF8-41BC-8F72-ADF8D554FF07}">
      <dsp:nvSpPr>
        <dsp:cNvPr id="7" name="Скругленный прямоугольник 6"/>
        <dsp:cNvSpPr/>
      </dsp:nvSpPr>
      <dsp:spPr bwMode="white">
        <a:xfrm>
          <a:off x="5989053" y="143956"/>
          <a:ext cx="2138947" cy="194587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9525" tIns="9525" rIns="9525" bIns="9525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altLang="zh-CN"/>
            <a:t>с</a:t>
          </a:r>
          <a:r>
            <a:rPr lang="zh-CN" altLang="en-US"/>
            <a:t>овокупность точек, используемых для его отображения на экране монитора</a:t>
          </a:r>
          <a:endParaRPr lang="zh-CN" altLang="en-US"/>
        </a:p>
      </dsp:txBody>
      <dsp:txXfrm>
        <a:off x="5989053" y="143956"/>
        <a:ext cx="2138947" cy="1945875"/>
      </dsp:txXfrm>
    </dsp:sp>
    <dsp:sp modelId="{2E81B90F-7494-41FF-808F-F7F82B993B40}">
      <dsp:nvSpPr>
        <dsp:cNvPr id="8" name="Полилиния 7"/>
        <dsp:cNvSpPr/>
      </dsp:nvSpPr>
      <dsp:spPr bwMode="white">
        <a:xfrm>
          <a:off x="1779073" y="3083241"/>
          <a:ext cx="1575328" cy="35528"/>
        </a:xfrm>
        <a:custGeom>
          <a:avLst/>
          <a:gdLst/>
          <a:ahLst/>
          <a:cxnLst/>
          <a:pathLst>
            <a:path w="2481" h="56">
              <a:moveTo>
                <a:pt x="567" y="-1014"/>
              </a:moveTo>
              <a:lnTo>
                <a:pt x="1914" y="1070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1779073" y="3083241"/>
        <a:ext cx="1575328" cy="35528"/>
      </dsp:txXfrm>
    </dsp:sp>
    <dsp:sp modelId="{3D382021-A429-4403-82FF-5A95DD3EBB20}">
      <dsp:nvSpPr>
        <dsp:cNvPr id="9" name="Скругленный прямоугольник 8"/>
        <dsp:cNvSpPr/>
      </dsp:nvSpPr>
      <dsp:spPr bwMode="white">
        <a:xfrm>
          <a:off x="2994526" y="3227639"/>
          <a:ext cx="2138947" cy="106947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9525" tIns="9525" rIns="9525" bIns="9525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altLang="zh-CN"/>
            <a:t>векторное</a:t>
          </a:r>
          <a:endParaRPr lang="ru-RU" altLang="zh-CN"/>
        </a:p>
      </dsp:txBody>
      <dsp:txXfrm>
        <a:off x="2994526" y="3227639"/>
        <a:ext cx="2138947" cy="1069474"/>
      </dsp:txXfrm>
    </dsp:sp>
    <dsp:sp modelId="{B68D4CB7-ED76-4EEE-B7F0-455597F5F947}">
      <dsp:nvSpPr>
        <dsp:cNvPr id="10" name="Полилиния 9"/>
        <dsp:cNvSpPr/>
      </dsp:nvSpPr>
      <dsp:spPr bwMode="white">
        <a:xfrm>
          <a:off x="5133474" y="3744612"/>
          <a:ext cx="855579" cy="35528"/>
        </a:xfrm>
        <a:custGeom>
          <a:avLst/>
          <a:gdLst/>
          <a:ahLst/>
          <a:cxnLst/>
          <a:pathLst>
            <a:path w="1347" h="56">
              <a:moveTo>
                <a:pt x="0" y="28"/>
              </a:moveTo>
              <a:lnTo>
                <a:pt x="1347" y="28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5133474" y="3744612"/>
        <a:ext cx="855579" cy="35528"/>
      </dsp:txXfrm>
    </dsp:sp>
    <dsp:sp modelId="{402901F7-4C4B-47C4-BE12-824FDFB99F9B}">
      <dsp:nvSpPr>
        <dsp:cNvPr id="11" name="Скругленный прямоугольник 10"/>
        <dsp:cNvSpPr/>
      </dsp:nvSpPr>
      <dsp:spPr bwMode="white">
        <a:xfrm>
          <a:off x="5989053" y="2250252"/>
          <a:ext cx="2138947" cy="3024247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9525" tIns="9525" rIns="9525" bIns="9525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совокупность графических примитивов. Каждый примитив состоит из элементарных отрезков кривых, параметры которых (координаты узловых точек, радиус кривизны и пр.) описываются математическими формулами</a:t>
          </a:r>
          <a:endParaRPr lang="zh-CN" altLang="en-US"/>
        </a:p>
      </dsp:txBody>
      <dsp:txXfrm>
        <a:off x="5989053" y="2250252"/>
        <a:ext cx="2138947" cy="30242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srcNode" val="background"/>
                    <dgm:param type="dstNode" val="background2"/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tCtr"/>
                    <dgm:param type="bendPt" val="end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srcNode" val="background2"/>
                            <dgm:param type="dstNode" val="background3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srcNode" val="background3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if>
                                    <dgm:else name="Name26">
                                      <dgm:alg type="conn">
                                        <dgm:param type="srcNode" val="background4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srcNode" val="background"/>
                    <dgm:param type="dstNode" val="background2"/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tCtr"/>
                    <dgm:param type="bendPt" val="end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srcNode" val="background2"/>
                            <dgm:param type="dstNode" val="background3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srcNode" val="background3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if>
                                    <dgm:else name="Name26">
                                      <dgm:alg type="conn">
                                        <dgm:param type="srcNode" val="background4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srcNode" val="background"/>
                    <dgm:param type="dstNode" val="background2"/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tCtr"/>
                    <dgm:param type="bendPt" val="end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srcNode" val="background2"/>
                            <dgm:param type="dstNode" val="background3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srcNode" val="background3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if>
                                    <dgm:else name="Name26">
                                      <dgm:alg type="conn">
                                        <dgm:param type="srcNode" val="background4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652B2-8C6E-419B-8E93-813F678ADC08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6DC3D-C717-495C-B489-C044A339A55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/>
          <p:nvPr>
            <p:ph type="sldImg" idx="2"/>
          </p:nvPr>
        </p:nvSpPr>
        <p:spPr/>
      </p:sp>
      <p:sp>
        <p:nvSpPr>
          <p:cNvPr id="3" name="Замещающий текст 2"/>
          <p:cNvSpPr/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/>
          <p:nvPr>
            <p:ph type="sldImg" idx="2"/>
          </p:nvPr>
        </p:nvSpPr>
        <p:spPr/>
      </p:sp>
      <p:sp>
        <p:nvSpPr>
          <p:cNvPr id="3" name="Замещающий текст 2"/>
          <p:cNvSpPr/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Титульный слайд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14" name="Дата 15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3FA47D6-2F1B-4CCD-B313-BA662C58E115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shade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Нижний колонтитул 1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Номер слайда 14"/>
          <p:cNvSpPr>
            <a:spLocks noGrp="1"/>
          </p:cNvSpPr>
          <p:nvPr>
            <p:ph type="sldNum" sz="quarter" idx="4"/>
          </p:nvPr>
        </p:nvSpPr>
        <p:spPr>
          <a:xfrm>
            <a:off x="8229600" y="6473825"/>
            <a:ext cx="758825" cy="2476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4812A3-A616-4CB0-9D70-E14A8A66ECB9}" type="slidenum">
              <a:rPr kumimoji="0" lang="ru-RU" altLang="ru-RU" sz="1200" b="0" i="0" u="none" strike="noStrike" kern="1200" cap="none" spc="0" normalizeH="0" baseline="0" noProof="0" smtClean="0">
                <a:ln>
                  <a:noFill/>
                </a:ln>
                <a:solidFill>
                  <a:srgbClr val="D38E27"/>
                </a:solidFill>
                <a:effectLst/>
                <a:uLnTx/>
                <a:uFillTx/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rPr>
            </a:fld>
            <a:endParaRPr kumimoji="0" lang="ru-RU" altLang="ru-RU" sz="1200" b="0" i="0" u="none" strike="noStrike" kern="1200" cap="none" spc="0" normalizeH="0" baseline="0" noProof="0" smtClean="0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18DA553-6ECE-4F64-ABBE-0330D456ADD1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shade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85BF90-B9A7-4E43-BD62-0CFB5AD0E658}" type="slidenum">
              <a:rPr kumimoji="0" lang="ru-RU" altLang="ru-RU" sz="1200" b="0" i="0" u="none" strike="noStrike" kern="1200" cap="none" spc="0" normalizeH="0" baseline="0" noProof="0" smtClean="0">
                <a:ln>
                  <a:noFill/>
                </a:ln>
                <a:solidFill>
                  <a:srgbClr val="D38E27"/>
                </a:solidFill>
                <a:effectLst/>
                <a:uLnTx/>
                <a:uFillTx/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rPr>
            </a:fld>
            <a:endParaRPr kumimoji="0" lang="ru-RU" altLang="ru-RU" sz="1200" b="0" i="0" u="none" strike="noStrike" kern="1200" cap="none" spc="0" normalizeH="0" baseline="0" noProof="0" smtClean="0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Вертикальный заголовок и текст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Дата 3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30401F8-6C83-459C-BA7A-7CA415263D11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shade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14C270-048C-4738-9346-4260687C4CA6}" type="slidenum">
              <a:rPr kumimoji="0" lang="ru-RU" altLang="ru-RU" sz="1200" b="0" i="0" u="none" strike="noStrike" kern="1200" cap="none" spc="0" normalizeH="0" baseline="0" noProof="0" smtClean="0">
                <a:ln>
                  <a:noFill/>
                </a:ln>
                <a:solidFill>
                  <a:srgbClr val="D38E27"/>
                </a:solidFill>
                <a:effectLst/>
                <a:uLnTx/>
                <a:uFillTx/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rPr>
            </a:fld>
            <a:endParaRPr kumimoji="0" lang="ru-RU" altLang="ru-RU" sz="1200" b="0" i="0" u="none" strike="noStrike" kern="1200" cap="none" spc="0" normalizeH="0" baseline="0" noProof="0" smtClean="0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18DA553-6ECE-4F64-ABBE-0330D456ADD1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shade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85BF90-B9A7-4E43-BD62-0CFB5AD0E658}" type="slidenum">
              <a:rPr kumimoji="0" lang="ru-RU" altLang="ru-RU" sz="1200" b="0" i="0" u="none" strike="noStrike" kern="1200" cap="none" spc="0" normalizeH="0" baseline="0" noProof="0" smtClean="0">
                <a:ln>
                  <a:noFill/>
                </a:ln>
                <a:solidFill>
                  <a:srgbClr val="D38E27"/>
                </a:solidFill>
                <a:effectLst/>
                <a:uLnTx/>
                <a:uFillTx/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rPr>
            </a:fld>
            <a:endParaRPr kumimoji="0" lang="ru-RU" altLang="ru-RU" sz="1200" b="0" i="0" u="none" strike="noStrike" kern="1200" cap="none" spc="0" normalizeH="0" baseline="0" noProof="0" smtClean="0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27" name="Содержимое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Дата 24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6F2BD9-DD33-46D5-8775-EEF1AD8E992C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shade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Нижний колонтитул 18"/>
          <p:cNvSpPr>
            <a:spLocks noGrp="1"/>
          </p:cNvSpPr>
          <p:nvPr>
            <p:ph type="ftr" sz="quarter" idx="3"/>
          </p:nvPr>
        </p:nvSpPr>
        <p:spPr>
          <a:xfrm>
            <a:off x="3581400" y="76200"/>
            <a:ext cx="2895600" cy="2889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Номер слайда 15"/>
          <p:cNvSpPr>
            <a:spLocks noGrp="1"/>
          </p:cNvSpPr>
          <p:nvPr>
            <p:ph type="sldNum" sz="quarter" idx="4"/>
          </p:nvPr>
        </p:nvSpPr>
        <p:spPr>
          <a:xfrm>
            <a:off x="8229600" y="6473825"/>
            <a:ext cx="758825" cy="2476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3F5AB1-7E99-47A3-BDB1-5DA032BC0284}" type="slidenum">
              <a:rPr kumimoji="0" lang="ru-RU" altLang="ru-RU" sz="1200" b="0" i="0" u="none" strike="noStrike" kern="1200" cap="none" spc="0" normalizeH="0" baseline="0" noProof="0" smtClean="0">
                <a:ln>
                  <a:noFill/>
                </a:ln>
                <a:solidFill>
                  <a:srgbClr val="D38E27"/>
                </a:solidFill>
                <a:effectLst/>
                <a:uLnTx/>
                <a:uFillTx/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rPr>
            </a:fld>
            <a:endParaRPr kumimoji="0" lang="ru-RU" altLang="ru-RU" sz="1200" b="0" i="0" u="none" strike="noStrike" kern="1200" cap="none" spc="0" normalizeH="0" baseline="0" noProof="0" smtClean="0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Заголовок раздела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Дата 18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25199B9-D50A-4644-A3EC-6B8FB6470406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shade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Нижний колонтитул 10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D0861FD-39C2-4B2B-9AFC-20A4D60753EC}" type="slidenum">
              <a:rPr kumimoji="0" lang="ru-RU" altLang="ru-RU" sz="1200" b="0" i="0" u="none" strike="noStrike" kern="1200" cap="none" spc="0" normalizeH="0" baseline="0" noProof="0" smtClean="0">
                <a:ln>
                  <a:noFill/>
                </a:ln>
                <a:solidFill>
                  <a:srgbClr val="D38E27"/>
                </a:solidFill>
                <a:effectLst/>
                <a:uLnTx/>
                <a:uFillTx/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rPr>
            </a:fld>
            <a:endParaRPr kumimoji="0" lang="ru-RU" altLang="ru-RU" sz="1200" b="0" i="0" u="none" strike="noStrike" kern="1200" cap="none" spc="0" normalizeH="0" baseline="0" noProof="0" smtClean="0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2" name="Замещающая дата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18DA553-6ECE-4F64-ABBE-0330D456ADD1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shade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85BF90-B9A7-4E43-BD62-0CFB5AD0E658}" type="slidenum">
              <a:rPr kumimoji="0" lang="ru-RU" altLang="ru-RU" sz="1200" b="0" i="0" u="none" strike="noStrike" kern="1200" cap="none" spc="0" normalizeH="0" baseline="0" noProof="0" smtClean="0">
                <a:ln>
                  <a:noFill/>
                </a:ln>
                <a:solidFill>
                  <a:srgbClr val="D38E27"/>
                </a:solidFill>
                <a:effectLst/>
                <a:uLnTx/>
                <a:uFillTx/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rPr>
            </a:fld>
            <a:endParaRPr kumimoji="0" lang="ru-RU" altLang="ru-RU" sz="1200" b="0" i="0" u="none" strike="noStrike" kern="1200" cap="none" spc="0" normalizeH="0" baseline="0" noProof="0" smtClean="0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Сравнение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ая соединительная линия 12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28" name="Содержимое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4" name="Дата 9"/>
          <p:cNvSpPr>
            <a:spLocks noGrp="1"/>
          </p:cNvSpPr>
          <p:nvPr>
            <p:ph type="dt" sz="half" idx="1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05FC493-129C-4E7E-B8E2-71BEE48315B2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shade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Нижний колонтитул 5"/>
          <p:cNvSpPr>
            <a:spLocks noGrp="1"/>
          </p:cNvSpPr>
          <p:nvPr>
            <p:ph type="ftr" sz="quarter" idx="1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Номер слайда 6"/>
          <p:cNvSpPr>
            <a:spLocks noGrp="1"/>
          </p:cNvSpPr>
          <p:nvPr>
            <p:ph type="sldNum" sz="quarter" idx="14"/>
          </p:nvPr>
        </p:nvSpPr>
        <p:spPr>
          <a:xfrm>
            <a:off x="8229600" y="6477000"/>
            <a:ext cx="762000" cy="2476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652DCB9-04E1-4DD1-A511-413CE92C95AC}" type="slidenum">
              <a:rPr kumimoji="0" lang="ru-RU" altLang="ru-RU" sz="1200" b="0" i="0" u="none" strike="noStrike" kern="1200" cap="none" spc="0" normalizeH="0" baseline="0" noProof="0" smtClean="0">
                <a:ln>
                  <a:noFill/>
                </a:ln>
                <a:solidFill>
                  <a:srgbClr val="D38E27"/>
                </a:solidFill>
                <a:effectLst/>
                <a:uLnTx/>
                <a:uFillTx/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rPr>
            </a:fld>
            <a:endParaRPr kumimoji="0" lang="ru-RU" altLang="ru-RU" sz="1200" b="0" i="0" u="none" strike="noStrike" kern="1200" cap="none" spc="0" normalizeH="0" baseline="0" noProof="0" smtClean="0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2" name="Замещающая дата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18DA553-6ECE-4F64-ABBE-0330D456ADD1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shade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85BF90-B9A7-4E43-BD62-0CFB5AD0E658}" type="slidenum">
              <a:rPr kumimoji="0" lang="ru-RU" altLang="ru-RU" sz="1200" b="0" i="0" u="none" strike="noStrike" kern="1200" cap="none" spc="0" normalizeH="0" baseline="0" noProof="0" smtClean="0">
                <a:ln>
                  <a:noFill/>
                </a:ln>
                <a:solidFill>
                  <a:srgbClr val="D38E27"/>
                </a:solidFill>
                <a:effectLst/>
                <a:uLnTx/>
                <a:uFillTx/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rPr>
            </a:fld>
            <a:endParaRPr kumimoji="0" lang="ru-RU" altLang="ru-RU" sz="1200" b="0" i="0" u="none" strike="noStrike" kern="1200" cap="none" spc="0" normalizeH="0" baseline="0" noProof="0" smtClean="0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Пустой слайд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Дата 2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2872D5-B969-4B6B-86B3-A59B264E80B2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shade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Нижний колонтитул 23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C0177EB-B3A9-499C-83B3-29AC0275142F}" type="slidenum">
              <a:rPr kumimoji="0" lang="ru-RU" altLang="ru-RU" sz="1200" b="0" i="0" u="none" strike="noStrike" kern="1200" cap="none" spc="0" normalizeH="0" baseline="0" noProof="0" smtClean="0">
                <a:ln>
                  <a:noFill/>
                </a:ln>
                <a:solidFill>
                  <a:srgbClr val="D38E27"/>
                </a:solidFill>
                <a:effectLst/>
                <a:uLnTx/>
                <a:uFillTx/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rPr>
            </a:fld>
            <a:endParaRPr kumimoji="0" lang="ru-RU" altLang="ru-RU" sz="1200" b="0" i="0" u="none" strike="noStrike" kern="1200" cap="none" spc="0" normalizeH="0" baseline="0" noProof="0" smtClean="0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Объект с подписью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2" name="Дата 24"/>
          <p:cNvSpPr>
            <a:spLocks noGrp="1"/>
          </p:cNvSpPr>
          <p:nvPr>
            <p:ph type="dt" sz="half" idx="1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ADA0361-FD29-4818-9EE4-D362229FBD1C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shade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Нижний колонтитул 28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60732E-82A9-47C1-9E79-46C538C4079E}" type="slidenum">
              <a:rPr kumimoji="0" lang="ru-RU" altLang="ru-RU" sz="1200" b="0" i="0" u="none" strike="noStrike" kern="1200" cap="none" spc="0" normalizeH="0" baseline="0" noProof="0" smtClean="0">
                <a:ln>
                  <a:noFill/>
                </a:ln>
                <a:solidFill>
                  <a:srgbClr val="D38E27"/>
                </a:solidFill>
                <a:effectLst/>
                <a:uLnTx/>
                <a:uFillTx/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rPr>
            </a:fld>
            <a:endParaRPr kumimoji="0" lang="ru-RU" altLang="ru-RU" sz="1200" b="0" i="0" u="none" strike="noStrike" kern="1200" cap="none" spc="0" normalizeH="0" baseline="0" noProof="0" smtClean="0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Рисунок с подписью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None/>
              <a:defRPr/>
            </a:pPr>
            <a:r>
              <a:rPr kumimoji="0" lang="ru-RU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2" name="Дата 6"/>
          <p:cNvSpPr>
            <a:spLocks noGrp="1"/>
          </p:cNvSpPr>
          <p:nvPr>
            <p:ph type="dt" sz="half" idx="1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F1EE5CD-C7A8-4732-BA00-04D1ECC5CA26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shade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Номер слайда 30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8E59134-5A2B-470A-82AB-2DE1D9AEE66E}" type="slidenum">
              <a:rPr kumimoji="0" lang="ru-RU" altLang="ru-RU" sz="1200" b="0" i="0" u="none" strike="noStrike" kern="1200" cap="none" spc="0" normalizeH="0" baseline="0" noProof="0" smtClean="0">
                <a:ln>
                  <a:noFill/>
                </a:ln>
                <a:solidFill>
                  <a:srgbClr val="D38E27"/>
                </a:solidFill>
                <a:effectLst/>
                <a:uLnTx/>
                <a:uFillTx/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rPr>
            </a:fld>
            <a:endParaRPr kumimoji="0" lang="ru-RU" altLang="ru-RU" sz="1200" b="0" i="0" u="none" strike="noStrike" kern="1200" cap="none" spc="0" normalizeH="0" baseline="0" noProof="0" smtClean="0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9" name="Текст 7"/>
          <p:cNvSpPr>
            <a:spLocks noGrp="1"/>
          </p:cNvSpPr>
          <p:nvPr>
            <p:ph type="body" idx="1"/>
          </p:nvPr>
        </p:nvSpPr>
        <p:spPr>
          <a:xfrm>
            <a:off x="304800" y="1554163"/>
            <a:ext cx="8686800" cy="45259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ru-RU" altLang="ru-RU" dirty="0"/>
              <a:t>Образец текста</a:t>
            </a:r>
            <a:endParaRPr lang="ru-RU" altLang="ru-RU" dirty="0"/>
          </a:p>
          <a:p>
            <a:pPr lvl="1"/>
            <a:r>
              <a:rPr lang="ru-RU" altLang="ru-RU" dirty="0"/>
              <a:t>Второй уровень</a:t>
            </a:r>
            <a:endParaRPr lang="ru-RU" altLang="ru-RU" dirty="0"/>
          </a:p>
          <a:p>
            <a:pPr lvl="2"/>
            <a:r>
              <a:rPr lang="ru-RU" altLang="ru-RU" dirty="0"/>
              <a:t>Третий уровень</a:t>
            </a:r>
            <a:endParaRPr lang="ru-RU" altLang="ru-RU" dirty="0"/>
          </a:p>
          <a:p>
            <a:pPr lvl="3"/>
            <a:r>
              <a:rPr lang="ru-RU" altLang="ru-RU" dirty="0"/>
              <a:t>Четвертый уровень</a:t>
            </a:r>
            <a:endParaRPr lang="ru-RU" altLang="ru-RU" dirty="0"/>
          </a:p>
          <a:p>
            <a:pPr lvl="4"/>
            <a:r>
              <a:rPr lang="ru-RU" altLang="ru-RU" dirty="0"/>
              <a:t>Пятый уровень</a:t>
            </a:r>
            <a:endParaRPr lang="en-US" altLang="ru-RU" dirty="0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accent1">
                    <a:shade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18DA553-6ECE-4F64-ABBE-0330D456ADD1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shade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accent1">
                    <a:shade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solidFill>
                  <a:srgbClr val="D38E27"/>
                </a:solidFill>
                <a:latin typeface="Franklin Gothic Book" panose="020B05030201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85BF90-B9A7-4E43-BD62-0CFB5AD0E658}" type="slidenum">
              <a:rPr kumimoji="0" lang="ru-RU" altLang="ru-RU" sz="1200" b="0" i="0" u="none" strike="noStrike" kern="1200" cap="none" spc="0" normalizeH="0" baseline="0" noProof="0" smtClean="0">
                <a:ln>
                  <a:noFill/>
                </a:ln>
                <a:solidFill>
                  <a:srgbClr val="D38E27"/>
                </a:solidFill>
                <a:effectLst/>
                <a:uLnTx/>
                <a:uFillTx/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rPr>
            </a:fld>
            <a:endParaRPr kumimoji="0" lang="ru-RU" altLang="ru-RU" sz="1200" b="0" i="0" u="none" strike="noStrike" kern="1200" cap="none" spc="0" normalizeH="0" baseline="0" noProof="0" smtClean="0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jpeg"/><Relationship Id="rId1" Type="http://schemas.openxmlformats.org/officeDocument/2006/relationships/hyperlink" Target="https://www.sites.google.com/a/i-dist.ru/informacionnye-tehnologii-ucebnoe-posobie/informacia-i-informacionnye-tehnologii/formy-predstavlenia-dannyh/slide_3.jpg?attredirects=0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Лекция 1</a:t>
            </a:r>
            <a:endParaRPr kumimoji="0" lang="ru-RU" sz="36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wrap="square" lIns="91440" tIns="45720" rIns="91440" bIns="45720" numCol="1" anchor="b" anchorCtr="0" compatLnSpc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 panose="05020102010507070707"/>
              <a:buNone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Вычислительная техника. Представление данных в компьютере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ПЕРЕДАЧА ИНФОРМАЦИИ</a:t>
            </a:r>
            <a:endParaRPr lang="ru-RU" altLang="en-US"/>
          </a:p>
        </p:txBody>
      </p:sp>
      <p:graphicFrame>
        <p:nvGraphicFramePr>
          <p:cNvPr id="5" name="Диаграмма 4"/>
          <p:cNvGraphicFramePr/>
          <p:nvPr/>
        </p:nvGraphicFramePr>
        <p:xfrm>
          <a:off x="508000" y="719455"/>
          <a:ext cx="81280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ПРЕДСТАВЛЕНИЕ ИНФОРМАЦИИ</a:t>
            </a:r>
            <a:endParaRPr lang="ru-RU" altLang="en-US"/>
          </a:p>
        </p:txBody>
      </p:sp>
      <p:graphicFrame>
        <p:nvGraphicFramePr>
          <p:cNvPr id="2" name="Диаграмма 1"/>
          <p:cNvGraphicFramePr/>
          <p:nvPr/>
        </p:nvGraphicFramePr>
        <p:xfrm>
          <a:off x="508000" y="1292860"/>
          <a:ext cx="8128000" cy="5339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ВИДЫ ИНФОРМАЦИИ</a:t>
            </a:r>
            <a:endParaRPr lang="ru-RU" altLang="en-US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rcRect t="22713"/>
          <a:stretch>
            <a:fillRect/>
          </a:stretch>
        </p:blipFill>
        <p:spPr>
          <a:xfrm>
            <a:off x="62230" y="2132330"/>
            <a:ext cx="9051290" cy="36969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79197" y="5445125"/>
            <a:ext cx="8686800" cy="841248"/>
          </a:xfrm>
        </p:spPr>
        <p:txBody>
          <a:bodyPr>
            <a:normAutofit fontScale="90000"/>
          </a:bodyPr>
          <a:p>
            <a:r>
              <a:rPr lang="ru-RU" altLang="en-US"/>
              <a:t>Представление информации в компьютере</a:t>
            </a:r>
            <a:endParaRPr lang="ru-RU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/>
              <a:t>Представление текстовой информации в компьютере</a:t>
            </a:r>
            <a:endParaRPr lang="ru-RU" altLang="en-US"/>
          </a:p>
        </p:txBody>
      </p:sp>
      <p:sp>
        <p:nvSpPr>
          <p:cNvPr id="5" name="Замещающий текст 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ru-RU" altLang="en-US"/>
              <a:t>Нажатие любой алфавитно-цифровой клавиши на клавиатуре приводит к тому, что в компьютер посылается сигнал в виде двоичного числа, представляющего собой одно из значений кодовой таблицы.</a:t>
            </a:r>
            <a:endParaRPr lang="ru-RU" altLang="en-US"/>
          </a:p>
          <a:p>
            <a:r>
              <a:rPr lang="ru-RU" altLang="en-US">
                <a:solidFill>
                  <a:srgbClr val="FF0000"/>
                </a:solidFill>
              </a:rPr>
              <a:t>Кодовая таблица</a:t>
            </a:r>
            <a:r>
              <a:rPr lang="ru-RU" altLang="en-US"/>
              <a:t> — это внутреннее представление символов в компьютере.</a:t>
            </a:r>
            <a:endParaRPr lang="ru-RU" altLang="en-US"/>
          </a:p>
          <a:p>
            <a:pPr marL="0" indent="0">
              <a:buNone/>
            </a:pPr>
            <a:endParaRPr lang="ru-RU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Замещающий текст 4"/>
          <p:cNvSpPr>
            <a:spLocks noGrp="1"/>
          </p:cNvSpPr>
          <p:nvPr>
            <p:ph type="body" idx="1"/>
          </p:nvPr>
        </p:nvSpPr>
        <p:spPr>
          <a:xfrm>
            <a:off x="251460" y="188278"/>
            <a:ext cx="8686800" cy="4525962"/>
          </a:xfrm>
        </p:spPr>
        <p:txBody>
          <a:bodyPr/>
          <a:p>
            <a:pPr algn="ctr"/>
            <a:r>
              <a:rPr lang="ru-RU" altLang="en-US" sz="2800">
                <a:sym typeface="+mn-ea"/>
              </a:rPr>
              <a:t>В качестве стандарта долгое время использовалась </a:t>
            </a:r>
            <a:r>
              <a:rPr lang="ru-RU" altLang="en-US" sz="2800">
                <a:solidFill>
                  <a:srgbClr val="FF0000"/>
                </a:solidFill>
                <a:sym typeface="+mn-ea"/>
              </a:rPr>
              <a:t>таблица ASCII </a:t>
            </a:r>
            <a:r>
              <a:rPr lang="ru-RU" altLang="en-US" sz="2800">
                <a:sym typeface="+mn-ea"/>
              </a:rPr>
              <a:t>(American Standard Code for Informational Interchange — Американский стандартный код информационного обмена)</a:t>
            </a:r>
            <a:endParaRPr lang="ru-RU" altLang="en-US" sz="2800">
              <a:sym typeface="+mn-ea"/>
            </a:endParaRPr>
          </a:p>
          <a:p>
            <a:pPr algn="ctr"/>
            <a:r>
              <a:rPr lang="ru-RU" altLang="en-US" sz="2800"/>
              <a:t>Для хранения двоичного кода </a:t>
            </a:r>
            <a:r>
              <a:rPr lang="ru-RU" altLang="en-US" sz="2800">
                <a:solidFill>
                  <a:srgbClr val="FF0000"/>
                </a:solidFill>
              </a:rPr>
              <a:t>одного символа</a:t>
            </a:r>
            <a:r>
              <a:rPr lang="ru-RU" altLang="en-US" sz="2800"/>
              <a:t> выделен 1 байт = </a:t>
            </a:r>
            <a:r>
              <a:rPr lang="ru-RU" altLang="en-US" sz="2800">
                <a:solidFill>
                  <a:srgbClr val="FF0000"/>
                </a:solidFill>
              </a:rPr>
              <a:t>8бит</a:t>
            </a:r>
            <a:r>
              <a:rPr lang="ru-RU" altLang="en-US" sz="2800"/>
              <a:t>. Учитывая, что каждый бит принимает значение 1 или 0, количество возможных сочетаний единиц и нулей равно 2</a:t>
            </a:r>
            <a:r>
              <a:rPr lang="ru-RU" altLang="en-US" sz="2800" baseline="30000"/>
              <a:t>8</a:t>
            </a:r>
            <a:r>
              <a:rPr lang="ru-RU" altLang="en-US" sz="2800"/>
              <a:t> = 256.</a:t>
            </a:r>
            <a:endParaRPr lang="ru-RU" altLang="en-US" sz="2800"/>
          </a:p>
          <a:p>
            <a:pPr algn="ctr"/>
            <a:r>
              <a:rPr lang="ru-RU" altLang="en-US" sz="2800"/>
              <a:t>Значит, с помощью 1 байта можно получить 256 разных двоичных кодовых комбинаций и отобразить с их помощью 256 различных символов.</a:t>
            </a:r>
            <a:endParaRPr lang="ru-RU" altLang="en-US" sz="2800"/>
          </a:p>
          <a:p>
            <a:pPr algn="ctr"/>
            <a:r>
              <a:rPr lang="ru-RU" altLang="en-US" sz="2800"/>
              <a:t>Эти коды и составляют таблицу ASCII.</a:t>
            </a:r>
            <a:endParaRPr lang="ru-RU" altLang="en-US"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" name="Рисунок 15" descr="53305_html_4377f1e5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51460" y="404495"/>
            <a:ext cx="8286115" cy="5580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304800" y="908368"/>
            <a:ext cx="8686800" cy="4525962"/>
          </a:xfrm>
        </p:spPr>
        <p:txBody>
          <a:bodyPr/>
          <a:p>
            <a:pPr algn="ctr"/>
            <a:r>
              <a:rPr lang="ru-RU" altLang="en-US" sz="2800"/>
              <a:t>Например, латинская буква S в таблице ASCII представлена шестнадцатеричным кодом — 53. При нажатии клавиши с буквой S в память компьютера записывается код 01010011, представляющий собой двоичный эквивалент шестнадцатеричного числа 53. Этот код может быть получен путем замены каждой шестнадцатеричной цифры её двоичным представлением. В данном случае цифра 5 заменена кодом 0101, а цифра 3 — кодом 0011. При выводе буквы S на экран, компьютер выполняет декодирование: на основании этого двоичного кода строится изображение символа.</a:t>
            </a:r>
            <a:endParaRPr lang="ru-RU" altLang="en-US" sz="2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Замещающий текст 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ru-RU" altLang="en-US"/>
              <a:t>В настоящее время широко распространен </a:t>
            </a:r>
            <a:r>
              <a:rPr lang="ru-RU" altLang="en-US">
                <a:solidFill>
                  <a:srgbClr val="FF0000"/>
                </a:solidFill>
              </a:rPr>
              <a:t>код Unicode</a:t>
            </a:r>
            <a:r>
              <a:rPr lang="ru-RU" altLang="en-US"/>
              <a:t>. Эта кодировка поддерживается в большинстве операционных систем, во всех современных браузерах и многих программах.</a:t>
            </a:r>
            <a:endParaRPr lang="ru-RU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" name="Рисунок 16" descr="cyrillic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259205" y="91440"/>
            <a:ext cx="6092190" cy="6605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Информационные процессы</a:t>
            </a:r>
            <a:endParaRPr lang="ru-RU" altLang="en-US"/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Под </a:t>
            </a:r>
            <a:r>
              <a:rPr lang="ru-RU" altLang="en-US">
                <a:solidFill>
                  <a:srgbClr val="FF0000"/>
                </a:solidFill>
              </a:rPr>
              <a:t>процессом </a:t>
            </a:r>
            <a:r>
              <a:rPr lang="ru-RU" altLang="en-US"/>
              <a:t>понимают ход, развитие какого-нибудь явления, последовательную смену состояния объекта.</a:t>
            </a:r>
            <a:endParaRPr lang="ru-RU" altLang="en-US"/>
          </a:p>
          <a:p>
            <a:r>
              <a:rPr lang="ru-RU" altLang="en-US"/>
              <a:t>Одни процессы характерны для общества, другие — для живой природы.</a:t>
            </a:r>
            <a:endParaRPr lang="ru-RU" altLang="en-US"/>
          </a:p>
          <a:p>
            <a:r>
              <a:rPr lang="ru-RU" altLang="en-US"/>
              <a:t>В одних ситуациях человек активно участвует в процессе, в других случаях он пассивен и занимает позицию наблюдателя.</a:t>
            </a:r>
            <a:endParaRPr lang="ru-RU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0" indent="0" algn="ctr">
              <a:buNone/>
            </a:pPr>
            <a:r>
              <a:rPr lang="ru-RU" altLang="en-US"/>
              <a:t>На сегодняшний день кодирование всех живых официальных письменностей считается завершенным: распределено около 29000 позиций из 65535 возможных.</a:t>
            </a:r>
            <a:endParaRPr lang="ru-RU" altLang="en-US"/>
          </a:p>
          <a:p>
            <a:pPr marL="0" indent="0" algn="ctr">
              <a:buNone/>
            </a:pPr>
            <a:endParaRPr lang="ru-RU" altLang="en-US"/>
          </a:p>
          <a:p>
            <a:pPr marL="0" indent="0" algn="ctr">
              <a:buNone/>
            </a:pPr>
            <a:r>
              <a:rPr lang="ru-RU" altLang="en-US" sz="2000"/>
              <a:t>В мире существует 6700 живых языков, но только 50 из них являются официальными языками государств. Письменностей используется около 25, что делает возможным создание универсального стандарта.</a:t>
            </a:r>
            <a:endParaRPr lang="ru-RU" altLang="en-US"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/>
              <a:t>Представление графической информации в компьютере</a:t>
            </a:r>
            <a:endParaRPr lang="ru-RU" altLang="en-US"/>
          </a:p>
        </p:txBody>
      </p:sp>
      <p:graphicFrame>
        <p:nvGraphicFramePr>
          <p:cNvPr id="4" name="Диаграмма 3"/>
          <p:cNvGraphicFramePr/>
          <p:nvPr/>
        </p:nvGraphicFramePr>
        <p:xfrm>
          <a:off x="394970" y="1439545"/>
          <a:ext cx="81280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Замещающий текст 4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7742555" cy="1767205"/>
          </a:xfrm>
        </p:spPr>
        <p:txBody>
          <a:bodyPr/>
          <a:p>
            <a:pPr algn="ctr"/>
            <a:r>
              <a:rPr lang="ru-RU" altLang="en-US" sz="2000"/>
              <a:t>Объём растрового изображения определяется как произведение количества точек и информационного объёма одной точки, который зависит от количества возможных цветов. </a:t>
            </a:r>
            <a:endParaRPr lang="ru-RU" altLang="en-US" sz="2000"/>
          </a:p>
          <a:p>
            <a:pPr algn="ctr"/>
            <a:r>
              <a:rPr lang="ru-RU" altLang="en-US" sz="2000"/>
              <a:t>Для черно-белого изображения информационный объём одной точки равен 1 биту, так как точка может быть либо чёрной, либо белой, что можно закодировать одной из двух цифр — 0 или 1.</a:t>
            </a:r>
            <a:endParaRPr lang="ru-RU" altLang="en-US" sz="2000"/>
          </a:p>
        </p:txBody>
      </p:sp>
      <p:pic>
        <p:nvPicPr>
          <p:cNvPr id="19" name="Рисунок 19" descr="rastr.png"/>
          <p:cNvPicPr>
            <a:picLocks noChangeAspect="1" noChangeArrowheads="1"/>
          </p:cNvPicPr>
          <p:nvPr>
            <p:ph sz="half"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296670" y="2780665"/>
            <a:ext cx="6550025" cy="3877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Замещающий текст 4"/>
          <p:cNvSpPr>
            <a:spLocks noGrp="1"/>
          </p:cNvSpPr>
          <p:nvPr>
            <p:ph type="body" idx="1"/>
          </p:nvPr>
        </p:nvSpPr>
        <p:spPr>
          <a:xfrm>
            <a:off x="304800" y="374015"/>
            <a:ext cx="8686800" cy="5706110"/>
          </a:xfrm>
        </p:spPr>
        <p:txBody>
          <a:bodyPr/>
          <a:p>
            <a:pPr marL="0" indent="0" algn="just">
              <a:buNone/>
            </a:pPr>
            <a:r>
              <a:rPr lang="ru-RU" altLang="en-US" sz="1800"/>
              <a:t>Информационный объём растрового изображения (V) определяется как произведение числа входящих в изображение точек (N) на информационный объём одной точки (q), который зависит от количества возможных цветов, т. е.</a:t>
            </a:r>
            <a:endParaRPr lang="ru-RU" altLang="en-US" sz="1800"/>
          </a:p>
          <a:p>
            <a:pPr marL="0" indent="0" algn="ctr">
              <a:buNone/>
            </a:pPr>
            <a:r>
              <a:rPr lang="ru-RU" altLang="en-US" sz="1800"/>
              <a:t> </a:t>
            </a:r>
            <a:r>
              <a:rPr lang="ru-RU" altLang="en-US"/>
              <a:t>V=N*q.</a:t>
            </a:r>
            <a:endParaRPr lang="ru-RU" altLang="en-US"/>
          </a:p>
          <a:p>
            <a:endParaRPr lang="ru-RU" altLang="en-US" sz="1800"/>
          </a:p>
          <a:p>
            <a:pPr marL="0" indent="0" algn="ctr">
              <a:buNone/>
            </a:pPr>
            <a:r>
              <a:rPr lang="ru-RU" altLang="en-US" sz="1800">
                <a:solidFill>
                  <a:srgbClr val="FF0000"/>
                </a:solidFill>
              </a:rPr>
              <a:t>При чёрно-белом изображении q = 1 бит</a:t>
            </a:r>
            <a:r>
              <a:rPr lang="ru-RU" altLang="en-US" sz="1800"/>
              <a:t> (например, 1 — точка подсвечивается и 0 — точка не подсвечивается). Поэтому для хранения чёрно-белого (без оттенков) изображения размером 100x100 точек требуется 10000бит.</a:t>
            </a:r>
            <a:endParaRPr lang="ru-RU" altLang="en-US" sz="1800"/>
          </a:p>
          <a:p>
            <a:pPr marL="0" indent="0">
              <a:buNone/>
            </a:pPr>
            <a:r>
              <a:rPr lang="ru-RU" altLang="en-US" sz="1800"/>
              <a:t> </a:t>
            </a:r>
            <a:endParaRPr lang="ru-RU" altLang="en-US" sz="1800"/>
          </a:p>
          <a:p>
            <a:pPr marL="0" indent="0" algn="ctr">
              <a:buNone/>
            </a:pPr>
            <a:r>
              <a:rPr lang="ru-RU" altLang="en-US" sz="1800"/>
              <a:t>Если между чёрным и белым цветами имеется ещё </a:t>
            </a:r>
            <a:r>
              <a:rPr lang="ru-RU" altLang="en-US" sz="1800">
                <a:solidFill>
                  <a:srgbClr val="FF0000"/>
                </a:solidFill>
              </a:rPr>
              <a:t>шесть оттенков серого (всего 8)</a:t>
            </a:r>
            <a:r>
              <a:rPr lang="ru-RU" altLang="en-US" sz="1800"/>
              <a:t>, то информационный объём точки равен 3 бита (log</a:t>
            </a:r>
            <a:r>
              <a:rPr lang="ru-RU" altLang="en-US" sz="1800" baseline="-25000"/>
              <a:t>2</a:t>
            </a:r>
            <a:r>
              <a:rPr lang="ru-RU" altLang="en-US" sz="1800"/>
              <a:t>8 = 3). Информационный объём такого изображения увеличивается в три раза: V = 30000бит.</a:t>
            </a:r>
            <a:endParaRPr lang="ru-RU" altLang="en-US" sz="1800"/>
          </a:p>
          <a:p>
            <a:pPr marL="0" indent="0" algn="ctr">
              <a:buNone/>
            </a:pPr>
            <a:endParaRPr lang="ru-RU" altLang="en-US" sz="1800"/>
          </a:p>
          <a:p>
            <a:pPr marL="0" indent="0" algn="ctr">
              <a:buNone/>
            </a:pPr>
            <a:r>
              <a:rPr lang="ru-RU" altLang="en-US" sz="1800"/>
              <a:t>Количество бит для отображения </a:t>
            </a:r>
            <a:r>
              <a:rPr lang="ru-RU" altLang="en-US" sz="1800">
                <a:solidFill>
                  <a:srgbClr val="FF0000"/>
                </a:solidFill>
              </a:rPr>
              <a:t>цветной точки</a:t>
            </a:r>
            <a:r>
              <a:rPr lang="ru-RU" altLang="en-US" sz="1800"/>
              <a:t>: для 8 цветов необходимо 3 бита; для 16 цветов — 4 бита; для 256 цветов — 8 битов (1 байт).</a:t>
            </a:r>
            <a:endParaRPr lang="ru-RU" altLang="en-US"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" name="Рисунок 20" descr="palitra16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67360" y="260350"/>
            <a:ext cx="7971790" cy="6336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Замещающий текст 8"/>
          <p:cNvSpPr>
            <a:spLocks noGrp="1"/>
          </p:cNvSpPr>
          <p:nvPr>
            <p:ph type="body" idx="1"/>
          </p:nvPr>
        </p:nvSpPr>
        <p:spPr>
          <a:xfrm>
            <a:off x="251460" y="475933"/>
            <a:ext cx="8686800" cy="4525962"/>
          </a:xfrm>
        </p:spPr>
        <p:txBody>
          <a:bodyPr/>
          <a:p>
            <a:pPr marL="0" indent="0" algn="ctr">
              <a:buNone/>
            </a:pPr>
            <a:r>
              <a:rPr lang="ru-RU" altLang="en-US"/>
              <a:t>Цветные изображения могут отображаться в различных режимах, соответственно изменяется и информационный объём точки</a:t>
            </a:r>
            <a:endParaRPr lang="ru-RU" altLang="en-US"/>
          </a:p>
          <a:p>
            <a:pPr marL="0" indent="0" algn="ctr">
              <a:buNone/>
            </a:pPr>
            <a:endParaRPr lang="ru-RU" altLang="en-US"/>
          </a:p>
          <a:p>
            <a:pPr marL="0" indent="0" algn="ctr">
              <a:buNone/>
            </a:pPr>
            <a:endParaRPr lang="ru-RU" altLang="en-US"/>
          </a:p>
          <a:p>
            <a:pPr marL="0" indent="0" algn="ctr">
              <a:buNone/>
            </a:pPr>
            <a:endParaRPr lang="ru-RU" altLang="en-US"/>
          </a:p>
          <a:p>
            <a:pPr marL="0" indent="0" algn="ctr">
              <a:buNone/>
            </a:pPr>
            <a:endParaRPr lang="ru-RU" altLang="en-US"/>
          </a:p>
          <a:p>
            <a:pPr marL="0" indent="0" algn="ctr">
              <a:buNone/>
            </a:pPr>
            <a:r>
              <a:rPr lang="ru-RU" altLang="en-US"/>
              <a:t>Количество бит, отводимое на каждый пиксель для представления цвета, называют </a:t>
            </a:r>
            <a:r>
              <a:rPr lang="ru-RU" altLang="en-US">
                <a:solidFill>
                  <a:srgbClr val="FF0000"/>
                </a:solidFill>
              </a:rPr>
              <a:t>глубиной цвета</a:t>
            </a:r>
            <a:r>
              <a:rPr lang="ru-RU" altLang="en-US"/>
              <a:t> (англ. color depth). От количества выделяемых бит зависит разнообразие палитры.</a:t>
            </a:r>
            <a:endParaRPr lang="ru-RU" altLang="en-US"/>
          </a:p>
        </p:txBody>
      </p:sp>
      <p:pic>
        <p:nvPicPr>
          <p:cNvPr id="21" name="Рисунок 21" descr="rezhim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05765" y="2060575"/>
            <a:ext cx="8378190" cy="24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228600" y="331788"/>
            <a:ext cx="8686800" cy="4525962"/>
          </a:xfrm>
        </p:spPr>
        <p:txBody>
          <a:bodyPr/>
          <a:p>
            <a:pPr marL="0" indent="0">
              <a:buNone/>
            </a:pPr>
            <a:r>
              <a:rPr lang="ru-RU" altLang="en-US" sz="2200"/>
              <a:t>Чем больше глубина цвета, тем больше объем графического файла.</a:t>
            </a:r>
            <a:endParaRPr lang="ru-RU" altLang="en-US" sz="2200"/>
          </a:p>
          <a:p>
            <a:endParaRPr lang="ru-RU" altLang="en-US" sz="2800"/>
          </a:p>
          <a:p>
            <a:pPr marL="0" indent="0" algn="ctr">
              <a:buNone/>
            </a:pPr>
            <a:r>
              <a:rPr lang="ru-RU" altLang="en-US" sz="2800"/>
              <a:t>Для хранения растрового изображения размером 32x32 пикселя отвели 512 байтов памяти.</a:t>
            </a:r>
            <a:endParaRPr lang="ru-RU" altLang="en-US" sz="2800"/>
          </a:p>
          <a:p>
            <a:pPr marL="0" indent="0" algn="ctr">
              <a:buNone/>
            </a:pPr>
            <a:r>
              <a:rPr lang="ru-RU" altLang="en-US" sz="2800" i="1"/>
              <a:t>Каково максимально возможное число цветов в палитре изображения?</a:t>
            </a:r>
            <a:endParaRPr lang="ru-RU" altLang="en-US" sz="2800" i="1"/>
          </a:p>
          <a:p>
            <a:pPr marL="0" indent="0">
              <a:buNone/>
            </a:pPr>
            <a:r>
              <a:rPr lang="ru-RU" altLang="en-US" sz="2800"/>
              <a:t> </a:t>
            </a:r>
            <a:endParaRPr lang="ru-RU" altLang="en-US" sz="2800"/>
          </a:p>
          <a:p>
            <a:pPr marL="0" indent="0">
              <a:buNone/>
            </a:pPr>
            <a:r>
              <a:rPr lang="ru-RU" altLang="en-US" sz="2800" b="1"/>
              <a:t>Решение.</a:t>
            </a:r>
            <a:r>
              <a:rPr lang="ru-RU" altLang="en-US" sz="2800"/>
              <a:t> </a:t>
            </a:r>
            <a:endParaRPr lang="ru-RU" altLang="en-US" sz="2800"/>
          </a:p>
          <a:p>
            <a:pPr marL="0" indent="0">
              <a:buNone/>
            </a:pPr>
            <a:r>
              <a:rPr lang="ru-RU" altLang="en-US" sz="2800"/>
              <a:t>Число точек изображения равно 32*32 = 1024. </a:t>
            </a:r>
            <a:endParaRPr lang="ru-RU" altLang="en-US" sz="2800"/>
          </a:p>
          <a:p>
            <a:pPr marL="0" indent="0">
              <a:buNone/>
            </a:pPr>
            <a:r>
              <a:rPr lang="ru-RU" altLang="en-US" sz="2800"/>
              <a:t>512 байтов = 512*8=4096 бит. </a:t>
            </a:r>
            <a:endParaRPr lang="ru-RU" altLang="en-US" sz="2800"/>
          </a:p>
          <a:p>
            <a:pPr marL="0" indent="0">
              <a:buNone/>
            </a:pPr>
            <a:r>
              <a:rPr lang="ru-RU" altLang="en-US" sz="2800"/>
              <a:t>Глубина цвета будет 4096÷1024=4. </a:t>
            </a:r>
            <a:endParaRPr lang="ru-RU" altLang="en-US" sz="2800"/>
          </a:p>
          <a:p>
            <a:pPr marL="0" indent="0">
              <a:buNone/>
            </a:pPr>
            <a:r>
              <a:rPr lang="ru-RU" altLang="en-US" sz="2800"/>
              <a:t>Число цветов равно 2</a:t>
            </a:r>
            <a:r>
              <a:rPr lang="ru-RU" altLang="en-US" sz="2800" baseline="30000"/>
              <a:t>4</a:t>
            </a:r>
            <a:r>
              <a:rPr lang="ru-RU" altLang="en-US" sz="2800"/>
              <a:t> = 16.</a:t>
            </a:r>
            <a:endParaRPr lang="ru-RU" altLang="en-US" sz="2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0" indent="0" algn="ctr">
              <a:buNone/>
            </a:pPr>
            <a:r>
              <a:rPr lang="ru-RU" altLang="en-US"/>
              <a:t>Цвет на Web-страницах кодируется в виде </a:t>
            </a:r>
            <a:r>
              <a:rPr lang="ru-RU" altLang="en-US">
                <a:solidFill>
                  <a:srgbClr val="FF0000"/>
                </a:solidFill>
              </a:rPr>
              <a:t>RGB-кода</a:t>
            </a:r>
            <a:r>
              <a:rPr lang="ru-RU" altLang="en-US"/>
              <a:t> в шестнадцатеричной системе: #RRGGBB, где RR, GG и BB — яркости красного, зеленого и синего, записанные в виде двух шестнадцатеричных цифр; </a:t>
            </a:r>
            <a:endParaRPr lang="ru-RU" altLang="en-US"/>
          </a:p>
          <a:p>
            <a:pPr marL="0" indent="0" algn="ctr">
              <a:buNone/>
            </a:pPr>
            <a:r>
              <a:rPr lang="ru-RU" altLang="en-US"/>
              <a:t>это позволяет закодировать 256 значений от 0 (0016) до 255 (FF16) для каждой составляющей.</a:t>
            </a:r>
            <a:endParaRPr lang="ru-RU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" name="Рисунок 22" descr="HTML-color-code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7315" y="476250"/>
            <a:ext cx="8919210" cy="3959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304800" y="224155"/>
            <a:ext cx="8686800" cy="5855970"/>
          </a:xfrm>
        </p:spPr>
        <p:txBody>
          <a:bodyPr/>
          <a:p>
            <a:pPr marL="0" indent="0">
              <a:buNone/>
            </a:pPr>
            <a:r>
              <a:rPr lang="ru-RU" altLang="en-US" sz="2400" b="1"/>
              <a:t>FF </a:t>
            </a:r>
            <a:r>
              <a:rPr lang="ru-RU" altLang="en-US" sz="2400"/>
              <a:t>— наибольшая яркость цветовой компоненты, для получения различных оттенков одного и того же цвета изменяют яркость.</a:t>
            </a:r>
            <a:endParaRPr lang="ru-RU" altLang="en-US" sz="2400"/>
          </a:p>
          <a:p>
            <a:pPr marL="0" indent="0">
              <a:buNone/>
            </a:pPr>
            <a:r>
              <a:rPr lang="ru-RU" altLang="en-US" sz="2400"/>
              <a:t> </a:t>
            </a:r>
            <a:endParaRPr lang="ru-RU" altLang="en-US" sz="2400"/>
          </a:p>
          <a:p>
            <a:pPr algn="ctr"/>
            <a:r>
              <a:rPr lang="ru-RU" altLang="en-US" sz="1800"/>
              <a:t>Чтобы получить </a:t>
            </a:r>
            <a:r>
              <a:rPr lang="ru-RU" altLang="en-US" sz="1800">
                <a:solidFill>
                  <a:srgbClr val="FF0000"/>
                </a:solidFill>
              </a:rPr>
              <a:t>светлый оттенок какого-то «чистого» цвета</a:t>
            </a:r>
            <a:r>
              <a:rPr lang="ru-RU" altLang="en-US" sz="1800"/>
              <a:t>, нужно одинаково увеличить нулевые составляющие; например, чтобы получить светло-красный цвет, нужно сделать максимальной красную составляющую и, кроме этого, одинаково увеличить остальные — синюю и зелёную: #FF9999 (сравните с красным: #FF0000).</a:t>
            </a:r>
            <a:endParaRPr lang="ru-RU" altLang="en-US" sz="1800"/>
          </a:p>
          <a:p>
            <a:endParaRPr lang="ru-RU" altLang="en-US" sz="1800"/>
          </a:p>
          <a:p>
            <a:pPr algn="ctr"/>
            <a:r>
              <a:rPr lang="ru-RU" altLang="en-US" sz="1800"/>
              <a:t>Чтобы получить </a:t>
            </a:r>
            <a:r>
              <a:rPr lang="ru-RU" altLang="en-US" sz="1800">
                <a:solidFill>
                  <a:srgbClr val="FF0000"/>
                </a:solidFill>
              </a:rPr>
              <a:t>тёмный оттенок чистого цвета</a:t>
            </a:r>
            <a:r>
              <a:rPr lang="ru-RU" altLang="en-US" sz="1800"/>
              <a:t>, нужно одинаково уменьшить все составляющие, например, #660066 — это тёмно-фиолетовый цвет (сравните с фиолетовым #FF00FF).</a:t>
            </a:r>
            <a:endParaRPr lang="ru-RU" altLang="en-US" sz="1800"/>
          </a:p>
          <a:p>
            <a:pPr marL="0" indent="0">
              <a:buNone/>
            </a:pPr>
            <a:r>
              <a:rPr lang="ru-RU" altLang="en-US" sz="1800"/>
              <a:t> </a:t>
            </a:r>
            <a:endParaRPr lang="ru-RU" altLang="en-US" sz="1800"/>
          </a:p>
          <a:p>
            <a:pPr marL="0" indent="0">
              <a:buNone/>
            </a:pPr>
            <a:r>
              <a:rPr lang="ru-RU" altLang="en-US" sz="2800">
                <a:solidFill>
                  <a:srgbClr val="FF0000"/>
                </a:solidFill>
              </a:rPr>
              <a:t>!! </a:t>
            </a:r>
            <a:r>
              <a:rPr lang="ru-RU" altLang="en-US" sz="1800"/>
              <a:t>Если старший бит в коде (первая, третья или пятая цифра) находится в диапазоне от 0 до 3, то можно считать, что эта цветовая компонента отсутствует в цвете, то есть #0F0F0F — это чёрный цвет.</a:t>
            </a:r>
            <a:endParaRPr lang="ru-RU" altLang="en-US" sz="1800"/>
          </a:p>
          <a:p>
            <a:pPr marL="0" indent="0">
              <a:buNone/>
            </a:pPr>
            <a:endParaRPr lang="ru-RU" altLang="en-US" sz="1800"/>
          </a:p>
          <a:p>
            <a:pPr marL="0" indent="0">
              <a:buNone/>
            </a:pPr>
            <a:r>
              <a:rPr lang="ru-RU" altLang="en-US" sz="1800">
                <a:solidFill>
                  <a:srgbClr val="FF0000"/>
                </a:solidFill>
                <a:sym typeface="+mn-ea"/>
              </a:rPr>
              <a:t>!!  </a:t>
            </a:r>
            <a:r>
              <a:rPr lang="ru-RU" altLang="en-US" sz="1800"/>
              <a:t>Равное или почти равное сочетание цветовых компонент обозначает серый цвет разной интенсивности</a:t>
            </a:r>
            <a:endParaRPr lang="ru-RU" altLang="en-US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Замещающее содержимое 3"/>
          <p:cNvPicPr>
            <a:picLocks noChangeAspect="1"/>
          </p:cNvPicPr>
          <p:nvPr>
            <p:ph sz="half" idx="4294967295"/>
          </p:nvPr>
        </p:nvPicPr>
        <p:blipFill>
          <a:blip r:embed="rId1"/>
          <a:stretch>
            <a:fillRect/>
          </a:stretch>
        </p:blipFill>
        <p:spPr>
          <a:xfrm>
            <a:off x="342265" y="548640"/>
            <a:ext cx="8355330" cy="554228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Векторное изображение</a:t>
            </a:r>
            <a:endParaRPr lang="ru-RU" altLang="en-US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0" indent="0">
              <a:buNone/>
            </a:pPr>
            <a:r>
              <a:rPr lang="ru-RU" altLang="en-US" sz="1800"/>
              <a:t>Для каждой линии указываются её тип (сплошная, пунктирная, штрих-пунктирная), толщина и цвет, а замкнутые фигуры дополнительно характеризуются типом заливки.</a:t>
            </a:r>
            <a:endParaRPr lang="ru-RU" altLang="en-US" sz="1800"/>
          </a:p>
          <a:p>
            <a:pPr marL="0" indent="0">
              <a:buNone/>
            </a:pPr>
            <a:r>
              <a:rPr lang="ru-RU" altLang="en-US" sz="1800"/>
              <a:t> </a:t>
            </a:r>
            <a:endParaRPr lang="ru-RU" altLang="en-US" sz="1800"/>
          </a:p>
          <a:p>
            <a:pPr marL="0" indent="0">
              <a:buNone/>
            </a:pPr>
            <a:r>
              <a:rPr lang="ru-RU" altLang="en-US" sz="1800" b="1"/>
              <a:t>Например</a:t>
            </a:r>
            <a:r>
              <a:rPr lang="ru-RU" altLang="en-US" sz="1800"/>
              <a:t>, такой графический примитив, как окружность радиуса r. Для её построения необходимо и достаточно следующих исходных данных:</a:t>
            </a:r>
            <a:endParaRPr lang="ru-RU" altLang="en-US" sz="1800"/>
          </a:p>
          <a:p>
            <a:r>
              <a:rPr lang="ru-RU" altLang="en-US" sz="1800"/>
              <a:t>координаты центра окружности;</a:t>
            </a:r>
            <a:endParaRPr lang="ru-RU" altLang="en-US" sz="1800"/>
          </a:p>
          <a:p>
            <a:r>
              <a:rPr lang="ru-RU" altLang="en-US" sz="1800"/>
              <a:t>значение радиуса r;</a:t>
            </a:r>
            <a:endParaRPr lang="ru-RU" altLang="en-US" sz="1800"/>
          </a:p>
          <a:p>
            <a:r>
              <a:rPr lang="ru-RU" altLang="en-US" sz="1800"/>
              <a:t>цвет заполнения (если окружность не прозрачная);</a:t>
            </a:r>
            <a:endParaRPr lang="ru-RU" altLang="en-US" sz="1800"/>
          </a:p>
          <a:p>
            <a:r>
              <a:rPr lang="ru-RU" altLang="en-US" sz="1800"/>
              <a:t>цвет и толщина контура (в случае наличия контура).</a:t>
            </a:r>
            <a:endParaRPr lang="ru-RU" altLang="en-US" sz="1800"/>
          </a:p>
          <a:p>
            <a:pPr marL="0" indent="0">
              <a:buNone/>
            </a:pPr>
            <a:r>
              <a:rPr lang="ru-RU" altLang="en-US" sz="1800"/>
              <a:t> </a:t>
            </a:r>
            <a:endParaRPr lang="ru-RU" altLang="en-US" sz="1800"/>
          </a:p>
          <a:p>
            <a:pPr marL="0" indent="0" algn="ctr">
              <a:buNone/>
            </a:pPr>
            <a:r>
              <a:rPr lang="ru-RU" altLang="en-US" sz="1800"/>
              <a:t>Информация о векторном рисунке кодируется обычным способом, как хранятся тексты, формулы, числа, т. е. хранится не графическое изображение, а </a:t>
            </a:r>
            <a:r>
              <a:rPr lang="ru-RU" altLang="en-US" sz="1800">
                <a:solidFill>
                  <a:srgbClr val="FF0000"/>
                </a:solidFill>
              </a:rPr>
              <a:t>только координаты и характеристики изображения его деталей</a:t>
            </a:r>
            <a:r>
              <a:rPr lang="ru-RU" altLang="en-US" sz="1800"/>
              <a:t>. Поэтому для хранения векторных изображений требуется существенно меньше памяти, чем растровых изображений.</a:t>
            </a:r>
            <a:endParaRPr lang="ru-RU" altLang="en-US"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/>
              <a:t>Представление звуковой информации в компьютере</a:t>
            </a:r>
            <a:endParaRPr lang="ru-RU" altLang="en-US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304800" y="1554480"/>
            <a:ext cx="8686800" cy="2233295"/>
          </a:xfrm>
        </p:spPr>
        <p:txBody>
          <a:bodyPr/>
          <a:p>
            <a:pPr marL="0" indent="0">
              <a:buNone/>
            </a:pPr>
            <a:r>
              <a:rPr lang="ru-RU" altLang="en-US" sz="2400"/>
              <a:t>Звук представляет собой непрерывный сигнал — звуковую волну с меняющейся амплитудой и частотой.</a:t>
            </a:r>
            <a:endParaRPr lang="ru-RU" altLang="en-US" sz="2400"/>
          </a:p>
          <a:p>
            <a:pPr marL="0" indent="0">
              <a:buNone/>
            </a:pPr>
            <a:r>
              <a:rPr lang="ru-RU" altLang="en-US" sz="2400"/>
              <a:t>Чем больше амплитуда сигнала, тем он громче для человека.</a:t>
            </a:r>
            <a:endParaRPr lang="ru-RU" altLang="en-US" sz="2400"/>
          </a:p>
          <a:p>
            <a:pPr marL="0" indent="0">
              <a:buNone/>
            </a:pPr>
            <a:r>
              <a:rPr lang="ru-RU" altLang="en-US" sz="2400"/>
              <a:t>Чем больше частота сигнала, тем выше тон.</a:t>
            </a:r>
            <a:endParaRPr lang="ru-RU" altLang="en-US" sz="2400"/>
          </a:p>
        </p:txBody>
      </p:sp>
      <p:pic>
        <p:nvPicPr>
          <p:cNvPr id="27" name="Рисунок 27" descr="zvuk3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979295" y="3500755"/>
            <a:ext cx="4208145" cy="315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Замещающий текст 4"/>
          <p:cNvSpPr>
            <a:spLocks noGrp="1"/>
          </p:cNvSpPr>
          <p:nvPr>
            <p:ph type="body" idx="1"/>
          </p:nvPr>
        </p:nvSpPr>
        <p:spPr>
          <a:xfrm>
            <a:off x="184150" y="332105"/>
            <a:ext cx="8898255" cy="4525645"/>
          </a:xfrm>
        </p:spPr>
        <p:txBody>
          <a:bodyPr/>
          <a:p>
            <a:pPr marL="0" indent="0" algn="ctr">
              <a:buNone/>
            </a:pPr>
            <a:r>
              <a:rPr lang="ru-RU" altLang="en-US" sz="2200"/>
              <a:t>При кодировании звуковой информации непрерывный сигнал заменяется </a:t>
            </a:r>
            <a:r>
              <a:rPr lang="ru-RU" altLang="en-US" sz="2200">
                <a:solidFill>
                  <a:srgbClr val="FF0000"/>
                </a:solidFill>
              </a:rPr>
              <a:t>дискретным</a:t>
            </a:r>
            <a:r>
              <a:rPr lang="ru-RU" altLang="en-US" sz="2200"/>
              <a:t>, то есть превращается в последовательность электрических импульсов (двоичных нулей и единиц).</a:t>
            </a:r>
            <a:endParaRPr lang="ru-RU" altLang="en-US" sz="2200"/>
          </a:p>
          <a:p>
            <a:pPr marL="0" indent="0" algn="ctr">
              <a:buNone/>
            </a:pPr>
            <a:endParaRPr lang="ru-RU" altLang="en-US" sz="2200"/>
          </a:p>
          <a:p>
            <a:pPr marL="0" indent="0" algn="ctr">
              <a:buNone/>
            </a:pPr>
            <a:r>
              <a:rPr lang="ru-RU" altLang="en-US" sz="2200"/>
              <a:t>Процесс перевода звуковых сигналов от непрерывной формы представления к дискретной, цифровой форме называют </a:t>
            </a:r>
            <a:r>
              <a:rPr lang="ru-RU" altLang="en-US" sz="2200">
                <a:solidFill>
                  <a:srgbClr val="FF0000"/>
                </a:solidFill>
              </a:rPr>
              <a:t>оцифровкой</a:t>
            </a:r>
            <a:r>
              <a:rPr lang="ru-RU" altLang="en-US" sz="2200"/>
              <a:t>.</a:t>
            </a:r>
            <a:endParaRPr lang="ru-RU" altLang="en-US" sz="2200"/>
          </a:p>
          <a:p>
            <a:pPr marL="0" indent="0" algn="ctr">
              <a:buNone/>
            </a:pPr>
            <a:endParaRPr lang="ru-RU" altLang="en-US" sz="2200"/>
          </a:p>
          <a:p>
            <a:pPr marL="0" indent="0" algn="ctr">
              <a:buNone/>
            </a:pPr>
            <a:r>
              <a:rPr lang="ru-RU" altLang="en-US" sz="2200"/>
              <a:t>Важной характеристикой при кодировании звука является </a:t>
            </a:r>
            <a:r>
              <a:rPr lang="ru-RU" altLang="en-US" sz="2200">
                <a:solidFill>
                  <a:srgbClr val="FF0000"/>
                </a:solidFill>
              </a:rPr>
              <a:t>частота дискретизации</a:t>
            </a:r>
            <a:r>
              <a:rPr lang="ru-RU" altLang="en-US" sz="2200"/>
              <a:t> — количество измерений уровней сигнала за 1секунду:</a:t>
            </a:r>
            <a:endParaRPr lang="ru-RU" altLang="en-US" sz="2200"/>
          </a:p>
          <a:p>
            <a:pPr algn="ctr"/>
            <a:r>
              <a:rPr lang="ru-RU" altLang="en-US" sz="2200"/>
              <a:t>1 (одно) измерение в секунду соответствует частоте 1 Гц;</a:t>
            </a:r>
            <a:endParaRPr lang="ru-RU" altLang="en-US" sz="2200"/>
          </a:p>
          <a:p>
            <a:pPr algn="ctr"/>
            <a:r>
              <a:rPr lang="ru-RU" altLang="en-US" sz="2200"/>
              <a:t>1000 измерений в секунду соответствует частоте 1 кГц.</a:t>
            </a:r>
            <a:endParaRPr lang="ru-RU" altLang="en-US" sz="2200"/>
          </a:p>
          <a:p>
            <a:pPr algn="ctr"/>
            <a:endParaRPr lang="ru-RU" altLang="en-US" sz="2200"/>
          </a:p>
          <a:p>
            <a:pPr marL="0" indent="0" algn="ctr">
              <a:buNone/>
            </a:pPr>
            <a:r>
              <a:rPr lang="ru-RU" altLang="en-US" sz="2200"/>
              <a:t>Количество измерений может лежать в диапазоне </a:t>
            </a:r>
            <a:r>
              <a:rPr lang="ru-RU" altLang="en-US" sz="2200">
                <a:solidFill>
                  <a:srgbClr val="FF0000"/>
                </a:solidFill>
              </a:rPr>
              <a:t>от 8 кГц до 48 кГц</a:t>
            </a:r>
            <a:r>
              <a:rPr lang="ru-RU" altLang="en-US" sz="2200"/>
              <a:t> (от частоты радиотрансляции до частоты, соответствующей качеству звучания музыкальных носителей)</a:t>
            </a:r>
            <a:endParaRPr lang="ru-RU" altLang="en-US" sz="22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251460" y="331788"/>
            <a:ext cx="8686800" cy="4525962"/>
          </a:xfrm>
        </p:spPr>
        <p:txBody>
          <a:bodyPr/>
          <a:p>
            <a:pPr marL="0" indent="0" algn="ctr">
              <a:buNone/>
            </a:pPr>
            <a:r>
              <a:rPr lang="ru-RU" altLang="en-US" sz="2800"/>
              <a:t>Частота звуковой волны выражается числом колебаний в секунду и </a:t>
            </a:r>
            <a:r>
              <a:rPr lang="ru-RU" altLang="en-US" sz="2800">
                <a:solidFill>
                  <a:srgbClr val="FF0000"/>
                </a:solidFill>
              </a:rPr>
              <a:t>измеряется в герцах (Гц, Hz)</a:t>
            </a:r>
            <a:r>
              <a:rPr lang="ru-RU" altLang="en-US" sz="2800"/>
              <a:t>.</a:t>
            </a:r>
            <a:endParaRPr lang="ru-RU" altLang="en-US" sz="2800"/>
          </a:p>
          <a:p>
            <a:pPr marL="0" indent="0" algn="ctr">
              <a:buNone/>
            </a:pPr>
            <a:r>
              <a:rPr lang="ru-RU" altLang="en-US" sz="2800"/>
              <a:t> </a:t>
            </a:r>
            <a:endParaRPr lang="ru-RU" altLang="en-US" sz="2800"/>
          </a:p>
          <a:p>
            <a:pPr marL="0" indent="0" algn="ctr">
              <a:buNone/>
            </a:pPr>
            <a:r>
              <a:rPr lang="ru-RU" altLang="en-US" sz="2800"/>
              <a:t>Человеческое ухо способно воспринимать звуки в диапазоне от 20 Гц до 20 кГц, который называют </a:t>
            </a:r>
            <a:r>
              <a:rPr lang="ru-RU" altLang="en-US" sz="2800">
                <a:solidFill>
                  <a:srgbClr val="FF0000"/>
                </a:solidFill>
              </a:rPr>
              <a:t>звуковым</a:t>
            </a:r>
            <a:r>
              <a:rPr lang="ru-RU" altLang="en-US" sz="2800"/>
              <a:t>.</a:t>
            </a:r>
            <a:endParaRPr lang="ru-RU" altLang="en-US" sz="2800"/>
          </a:p>
          <a:p>
            <a:pPr marL="0" indent="0" algn="ctr">
              <a:buNone/>
            </a:pPr>
            <a:endParaRPr lang="ru-RU" altLang="en-US" sz="2800"/>
          </a:p>
          <a:p>
            <a:pPr marL="0" indent="0" algn="ctr">
              <a:buNone/>
            </a:pPr>
            <a:r>
              <a:rPr lang="ru-RU" altLang="en-US" sz="2800"/>
              <a:t>Количество бит, отводимое на один звуковой сигнал, называют </a:t>
            </a:r>
            <a:r>
              <a:rPr lang="ru-RU" altLang="en-US" sz="2800">
                <a:solidFill>
                  <a:srgbClr val="FF0000"/>
                </a:solidFill>
              </a:rPr>
              <a:t>глубиной кодирования звука</a:t>
            </a:r>
            <a:r>
              <a:rPr lang="ru-RU" altLang="en-US" sz="2800"/>
              <a:t>.</a:t>
            </a:r>
            <a:endParaRPr lang="ru-RU" altLang="en-US" sz="2800"/>
          </a:p>
          <a:p>
            <a:pPr marL="0" indent="0" algn="ctr">
              <a:buNone/>
            </a:pPr>
            <a:endParaRPr lang="ru-RU" altLang="en-US" sz="2800"/>
          </a:p>
          <a:p>
            <a:pPr marL="0" indent="0" algn="ctr">
              <a:buNone/>
            </a:pPr>
            <a:r>
              <a:rPr lang="ru-RU" altLang="en-US" sz="2800"/>
              <a:t>Современные звуковые карты обеспечивают </a:t>
            </a:r>
            <a:r>
              <a:rPr lang="ru-RU" altLang="en-US" sz="2800">
                <a:solidFill>
                  <a:srgbClr val="FF0000"/>
                </a:solidFill>
              </a:rPr>
              <a:t>16-, 32- или 64-битную глубину</a:t>
            </a:r>
            <a:r>
              <a:rPr lang="ru-RU" altLang="en-US" sz="2800"/>
              <a:t> кодирования звука.</a:t>
            </a:r>
            <a:endParaRPr lang="ru-RU" altLang="en-US" sz="2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79070" y="475933"/>
            <a:ext cx="8686800" cy="4525962"/>
          </a:xfrm>
        </p:spPr>
        <p:txBody>
          <a:bodyPr/>
          <a:p>
            <a:pPr marL="0" indent="0" algn="ctr">
              <a:buNone/>
            </a:pPr>
            <a:r>
              <a:rPr lang="ru-RU" altLang="en-US" sz="2800"/>
              <a:t>Оценить информационный объём </a:t>
            </a:r>
            <a:r>
              <a:rPr lang="ru-RU" altLang="en-US" sz="2800">
                <a:solidFill>
                  <a:srgbClr val="FF0000"/>
                </a:solidFill>
              </a:rPr>
              <a:t>моноаудиофайла </a:t>
            </a:r>
            <a:r>
              <a:rPr lang="ru-RU" altLang="en-US" sz="2800"/>
              <a:t>(V) можно следующим образом: </a:t>
            </a:r>
            <a:endParaRPr lang="ru-RU" altLang="en-US" sz="2800"/>
          </a:p>
          <a:p>
            <a:pPr marL="0" indent="0" algn="ctr">
              <a:buNone/>
            </a:pPr>
            <a:r>
              <a:rPr lang="ru-RU" altLang="en-US" sz="2800" b="1">
                <a:solidFill>
                  <a:srgbClr val="FF0000"/>
                </a:solidFill>
              </a:rPr>
              <a:t>V = N*f*k</a:t>
            </a:r>
            <a:endParaRPr lang="ru-RU" altLang="en-US" sz="2800" b="1"/>
          </a:p>
          <a:p>
            <a:pPr marL="0" indent="0" algn="ctr">
              <a:buNone/>
            </a:pPr>
            <a:r>
              <a:rPr lang="ru-RU" altLang="en-US" sz="2400"/>
              <a:t>где N — общая длительность звучания (секунд), f — частота дискретизации (Гц), k — глубина кодирования (бит).</a:t>
            </a:r>
            <a:endParaRPr lang="ru-RU" altLang="en-US" sz="2400"/>
          </a:p>
          <a:p>
            <a:pPr marL="0" indent="0" algn="ctr">
              <a:buNone/>
            </a:pPr>
            <a:r>
              <a:rPr lang="ru-RU" altLang="en-US" sz="2800"/>
              <a:t> </a:t>
            </a:r>
            <a:endParaRPr lang="ru-RU" altLang="en-US" sz="2800"/>
          </a:p>
          <a:p>
            <a:pPr marL="0" indent="0" algn="ctr">
              <a:buNone/>
            </a:pPr>
            <a:r>
              <a:rPr lang="ru-RU" altLang="en-US" sz="2800" b="1"/>
              <a:t>Например</a:t>
            </a:r>
            <a:r>
              <a:rPr lang="ru-RU" altLang="en-US" sz="2800"/>
              <a:t>, при длительности звучания 1 минуту и среднем качестве звука (16 бит, 24 кГц):</a:t>
            </a:r>
            <a:endParaRPr lang="ru-RU" altLang="en-US" sz="2800"/>
          </a:p>
          <a:p>
            <a:pPr marL="0" indent="0" algn="ctr">
              <a:buNone/>
            </a:pPr>
            <a:endParaRPr lang="ru-RU" altLang="en-US" sz="2800"/>
          </a:p>
          <a:p>
            <a:pPr marL="0" indent="0" algn="ctr">
              <a:buNone/>
            </a:pPr>
            <a:r>
              <a:rPr lang="ru-RU" altLang="en-US" sz="2800"/>
              <a:t>V = 60*24000*16 бит = 23040000 бит = </a:t>
            </a:r>
            <a:endParaRPr lang="ru-RU" altLang="en-US" sz="2800"/>
          </a:p>
          <a:p>
            <a:pPr marL="0" indent="0" algn="ctr">
              <a:buNone/>
            </a:pPr>
            <a:r>
              <a:rPr lang="ru-RU" altLang="en-US" sz="2800"/>
              <a:t>2880000 байт = 2812,5 Кбайт = 2,75 Мбайт.</a:t>
            </a:r>
            <a:endParaRPr lang="ru-RU" altLang="en-US" sz="2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228600" y="260033"/>
            <a:ext cx="8686800" cy="4525962"/>
          </a:xfrm>
        </p:spPr>
        <p:txBody>
          <a:bodyPr/>
          <a:p>
            <a:pPr marL="0" indent="0" algn="ctr">
              <a:buNone/>
            </a:pPr>
            <a:r>
              <a:rPr lang="ru-RU" altLang="en-US" sz="2400"/>
              <a:t>При кодировании </a:t>
            </a:r>
            <a:r>
              <a:rPr lang="ru-RU" altLang="en-US" sz="2400">
                <a:solidFill>
                  <a:srgbClr val="FF0000"/>
                </a:solidFill>
              </a:rPr>
              <a:t>стереозвука</a:t>
            </a:r>
            <a:r>
              <a:rPr lang="ru-RU" altLang="en-US" sz="2400"/>
              <a:t> процесс дискретизации производится отдельно и независимо для левого и правого каналов, что, соответственно, увеличивает объём звукового файла в два раза по сравнению с монозвуком.</a:t>
            </a:r>
            <a:endParaRPr lang="ru-RU" altLang="en-US" sz="2400"/>
          </a:p>
          <a:p>
            <a:pPr marL="0" indent="0" algn="ctr">
              <a:buNone/>
            </a:pPr>
            <a:r>
              <a:rPr lang="ru-RU" altLang="en-US" sz="2400"/>
              <a:t> </a:t>
            </a:r>
            <a:endParaRPr lang="ru-RU" altLang="en-US" sz="2400"/>
          </a:p>
          <a:p>
            <a:pPr marL="0" indent="0" algn="ctr">
              <a:buNone/>
            </a:pPr>
            <a:r>
              <a:rPr lang="ru-RU" altLang="en-US" sz="2400" b="1"/>
              <a:t>Например</a:t>
            </a:r>
            <a:r>
              <a:rPr lang="ru-RU" altLang="en-US" sz="2400"/>
              <a:t>, оценим информационный объём цифрового стереозвукового файла длительностью звучания 1 секунда при среднем качестве звука (16 битов, 24000 измерений в секунду). Для этого глубину кодирования необходимо умножить на количество измерений в 1секунду и умножить на 2 (стереозвук):</a:t>
            </a:r>
            <a:endParaRPr lang="ru-RU" altLang="en-US" sz="2400"/>
          </a:p>
          <a:p>
            <a:pPr marL="0" indent="0" algn="ctr">
              <a:buNone/>
            </a:pPr>
            <a:endParaRPr lang="ru-RU" altLang="en-US" sz="2400"/>
          </a:p>
          <a:p>
            <a:pPr marL="0" indent="0" algn="ctr">
              <a:buNone/>
            </a:pPr>
            <a:r>
              <a:rPr lang="ru-RU" altLang="en-US" sz="2400"/>
              <a:t>V=16 бит *24000*2 = 768000 бит = 96000 байт = 93,75 Кбайт.</a:t>
            </a:r>
            <a:endParaRPr lang="ru-RU" altLang="en-US" sz="2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ru-RU" altLang="en-US">
                <a:sym typeface="+mn-ea"/>
              </a:rPr>
              <a:t>форматЫ </a:t>
            </a:r>
            <a:r>
              <a:rPr lang="ru-RU" altLang="en-US"/>
              <a:t>Звуковых файлов</a:t>
            </a:r>
            <a:endParaRPr lang="ru-RU" altLang="en-US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323215" y="1556068"/>
            <a:ext cx="8686800" cy="4525962"/>
          </a:xfrm>
        </p:spPr>
        <p:txBody>
          <a:bodyPr/>
          <a:p>
            <a:r>
              <a:rPr lang="ru-RU" altLang="en-US" sz="2000"/>
              <a:t>Формат </a:t>
            </a:r>
            <a:r>
              <a:rPr lang="ru-RU" altLang="en-US" sz="2000">
                <a:solidFill>
                  <a:srgbClr val="FF0000"/>
                </a:solidFill>
              </a:rPr>
              <a:t>MIDI</a:t>
            </a:r>
            <a:r>
              <a:rPr lang="ru-RU" altLang="en-US" sz="2000"/>
              <a:t> (Musical Instrument Digital Interface) изначально был предназначен для управления музыкальными инструментами. В настоящее время используется в области электронных музыкальных инструментов и компьютерных модулей синтеза.</a:t>
            </a:r>
            <a:endParaRPr lang="ru-RU" altLang="en-US" sz="2000"/>
          </a:p>
          <a:p>
            <a:pPr marL="0" indent="0">
              <a:buNone/>
            </a:pPr>
            <a:r>
              <a:rPr lang="ru-RU" altLang="en-US" sz="2000"/>
              <a:t> </a:t>
            </a:r>
            <a:endParaRPr lang="ru-RU" altLang="en-US" sz="2000"/>
          </a:p>
          <a:p>
            <a:r>
              <a:rPr lang="ru-RU" altLang="en-US" sz="2000"/>
              <a:t>Формат аудиофайла </a:t>
            </a:r>
            <a:r>
              <a:rPr lang="ru-RU" altLang="en-US" sz="2000">
                <a:solidFill>
                  <a:srgbClr val="FF0000"/>
                </a:solidFill>
              </a:rPr>
              <a:t>WAV</a:t>
            </a:r>
            <a:r>
              <a:rPr lang="ru-RU" altLang="en-US" sz="2000"/>
              <a:t> (waveform) представляет произвольный звук в виде цифрового представления исходного звукового колебания или звуковой волны. Все стандартные звуки Windows имеют расширение WAV.</a:t>
            </a:r>
            <a:endParaRPr lang="ru-RU" altLang="en-US" sz="2000"/>
          </a:p>
          <a:p>
            <a:pPr marL="0" indent="0">
              <a:buNone/>
            </a:pPr>
            <a:r>
              <a:rPr lang="ru-RU" altLang="en-US" sz="2000"/>
              <a:t> </a:t>
            </a:r>
            <a:endParaRPr lang="ru-RU" altLang="en-US" sz="2000"/>
          </a:p>
          <a:p>
            <a:r>
              <a:rPr lang="ru-RU" altLang="en-US" sz="2000"/>
              <a:t>Формат </a:t>
            </a:r>
            <a:r>
              <a:rPr lang="ru-RU" altLang="en-US" sz="2000">
                <a:solidFill>
                  <a:srgbClr val="FF0000"/>
                </a:solidFill>
              </a:rPr>
              <a:t>МРЗ</a:t>
            </a:r>
            <a:r>
              <a:rPr lang="ru-RU" altLang="en-US" sz="2000"/>
              <a:t> (MPEG-1 Audio Layer 3) — один из цифровых форматов хранения звуковой информации. Он обеспечивает более высокое качество кодирования.</a:t>
            </a:r>
            <a:endParaRPr lang="ru-RU" altLang="en-US" sz="2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/>
              <a:t>Представление видеоинформации в компьютере</a:t>
            </a:r>
            <a:endParaRPr lang="ru-RU" altLang="en-US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0" indent="0">
              <a:buNone/>
            </a:pPr>
            <a:r>
              <a:rPr lang="ru-RU" altLang="en-US" sz="2400"/>
              <a:t>Преобразование оптического изображения в последовательность электрических сигналов осуществляется </a:t>
            </a:r>
            <a:r>
              <a:rPr lang="ru-RU" altLang="en-US" sz="2400">
                <a:solidFill>
                  <a:srgbClr val="FF0000"/>
                </a:solidFill>
              </a:rPr>
              <a:t>видеокамерой</a:t>
            </a:r>
            <a:r>
              <a:rPr lang="ru-RU" altLang="en-US" sz="2400"/>
              <a:t>. Эти сигналы несут информацию о яркости и цвете отдельных участков изображения. Они сохраняются на носителе в виде изменения </a:t>
            </a:r>
            <a:r>
              <a:rPr lang="ru-RU" altLang="en-US" sz="2400">
                <a:solidFill>
                  <a:srgbClr val="FF0000"/>
                </a:solidFill>
              </a:rPr>
              <a:t>намагниченности видеоленты (аналоговая форма)</a:t>
            </a:r>
            <a:r>
              <a:rPr lang="ru-RU" altLang="en-US" sz="2400"/>
              <a:t> или в виде </a:t>
            </a:r>
            <a:r>
              <a:rPr lang="ru-RU" altLang="en-US" sz="2400">
                <a:solidFill>
                  <a:srgbClr val="FF0000"/>
                </a:solidFill>
              </a:rPr>
              <a:t>последовательности кодовых комбинаций электрических импульсов (цифровая форма)</a:t>
            </a:r>
            <a:r>
              <a:rPr lang="ru-RU" altLang="en-US" sz="2400"/>
              <a:t>.</a:t>
            </a:r>
            <a:endParaRPr lang="ru-RU" altLang="en-US" sz="2400"/>
          </a:p>
          <a:p>
            <a:pPr marL="0" indent="0">
              <a:buNone/>
            </a:pPr>
            <a:endParaRPr lang="ru-RU" altLang="en-US" sz="2400"/>
          </a:p>
          <a:p>
            <a:pPr marL="0" indent="0">
              <a:buNone/>
            </a:pPr>
            <a:r>
              <a:rPr lang="ru-RU" altLang="en-US" sz="2400"/>
              <a:t>По своей сути </a:t>
            </a:r>
            <a:r>
              <a:rPr lang="ru-RU" altLang="en-US" sz="2400">
                <a:solidFill>
                  <a:srgbClr val="FF0000"/>
                </a:solidFill>
              </a:rPr>
              <a:t>видеофайл </a:t>
            </a:r>
            <a:r>
              <a:rPr lang="ru-RU" altLang="en-US" sz="2400"/>
              <a:t>— это набор статичных изображений, меняющих друг друга с определенной частотой. Каждое статичное изображение является отдельным кадром видео. Это действительно так, если мы говорим о несжатом видео. Однако в таком формате никто не хранит фильмы.</a:t>
            </a:r>
            <a:endParaRPr lang="ru-RU" altLang="en-US" sz="2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228600" y="188278"/>
            <a:ext cx="8686800" cy="4525962"/>
          </a:xfrm>
        </p:spPr>
        <p:txBody>
          <a:bodyPr/>
          <a:p>
            <a:pPr marL="0" indent="0" algn="ctr">
              <a:buNone/>
            </a:pPr>
            <a:r>
              <a:rPr lang="ru-RU" altLang="en-US" sz="2600"/>
              <a:t>Процесс превращения непрерывного сигнала в набор кодовых слов называется </a:t>
            </a:r>
            <a:r>
              <a:rPr lang="ru-RU" altLang="en-US" sz="2600">
                <a:solidFill>
                  <a:srgbClr val="FF0000"/>
                </a:solidFill>
              </a:rPr>
              <a:t>аналого-цифровым преобразованием</a:t>
            </a:r>
            <a:r>
              <a:rPr lang="ru-RU" altLang="en-US" sz="2600"/>
              <a:t>.</a:t>
            </a:r>
            <a:endParaRPr lang="ru-RU" altLang="en-US" sz="2600"/>
          </a:p>
          <a:p>
            <a:pPr marL="0" indent="0" algn="ctr">
              <a:buNone/>
            </a:pPr>
            <a:endParaRPr lang="ru-RU" altLang="en-US" sz="2600"/>
          </a:p>
          <a:p>
            <a:pPr marL="0" indent="0" algn="l">
              <a:buNone/>
            </a:pPr>
            <a:r>
              <a:rPr lang="ru-RU" altLang="en-US" sz="2600"/>
              <a:t>Это сложный процесс, состоящий из:</a:t>
            </a:r>
            <a:endParaRPr lang="ru-RU" altLang="en-US" sz="2600"/>
          </a:p>
          <a:p>
            <a:pPr algn="l"/>
            <a:r>
              <a:rPr lang="ru-RU" altLang="en-US" sz="2600">
                <a:solidFill>
                  <a:srgbClr val="FF0000"/>
                </a:solidFill>
              </a:rPr>
              <a:t>дискретизации</a:t>
            </a:r>
            <a:r>
              <a:rPr lang="ru-RU" altLang="en-US" sz="2600"/>
              <a:t>, когда непрерывный сигнал заменяется последовательностью мгновенных значений через равные промежутки времени;</a:t>
            </a:r>
            <a:endParaRPr lang="ru-RU" altLang="en-US" sz="2600"/>
          </a:p>
          <a:p>
            <a:pPr algn="l"/>
            <a:r>
              <a:rPr lang="ru-RU" altLang="en-US" sz="2600">
                <a:solidFill>
                  <a:srgbClr val="FF0000"/>
                </a:solidFill>
              </a:rPr>
              <a:t>квантования</a:t>
            </a:r>
            <a:r>
              <a:rPr lang="ru-RU" altLang="en-US" sz="2600"/>
              <a:t>, когда величина каждого отсчёта заменяется округлённым значением ближайшего уровня;</a:t>
            </a:r>
            <a:endParaRPr lang="ru-RU" altLang="en-US" sz="2600"/>
          </a:p>
          <a:p>
            <a:pPr algn="l"/>
            <a:r>
              <a:rPr lang="ru-RU" altLang="en-US" sz="2600">
                <a:solidFill>
                  <a:srgbClr val="FF0000"/>
                </a:solidFill>
              </a:rPr>
              <a:t>кодирования</a:t>
            </a:r>
            <a:r>
              <a:rPr lang="ru-RU" altLang="en-US" sz="2600"/>
              <a:t>, когда каждому значению уровней квантования, полученных на предыдущем этапе, сопоставляются их порядковые номера в двоичном виде.</a:t>
            </a:r>
            <a:endParaRPr lang="ru-RU" altLang="en-US" sz="26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304800" y="236220"/>
            <a:ext cx="8686800" cy="5843905"/>
          </a:xfrm>
        </p:spPr>
        <p:txBody>
          <a:bodyPr/>
          <a:p>
            <a:pPr marL="0" indent="0" algn="ctr">
              <a:buNone/>
            </a:pPr>
            <a:r>
              <a:rPr lang="ru-RU" altLang="en-US" sz="2400">
                <a:solidFill>
                  <a:srgbClr val="FF0000"/>
                </a:solidFill>
              </a:rPr>
              <a:t>Несжатое видео</a:t>
            </a:r>
            <a:r>
              <a:rPr lang="ru-RU" altLang="en-US" sz="2400"/>
              <a:t> занимает на диске очень много места. Кадр видео формата PAL состоит из 720 точек по горизонтали и 576 по вертикали. То есть один кадр состоит из 414720 точек.</a:t>
            </a:r>
            <a:endParaRPr lang="ru-RU" altLang="en-US" sz="2400"/>
          </a:p>
          <a:p>
            <a:pPr marL="0" indent="0" algn="ctr">
              <a:buNone/>
            </a:pPr>
            <a:endParaRPr lang="ru-RU" altLang="en-US" sz="2400"/>
          </a:p>
          <a:p>
            <a:pPr marL="0" indent="0" algn="ctr">
              <a:buNone/>
            </a:pPr>
            <a:r>
              <a:rPr lang="ru-RU" altLang="en-US" sz="2400"/>
              <a:t>Для хранения цвета каждой точки в памяти отводится 24 бита (по 8 бит для каждой из составляющих RGB).</a:t>
            </a:r>
            <a:endParaRPr lang="ru-RU" altLang="en-US" sz="2400"/>
          </a:p>
          <a:p>
            <a:pPr marL="0" indent="0" algn="ctr">
              <a:buNone/>
            </a:pPr>
            <a:endParaRPr lang="ru-RU" altLang="en-US" sz="2400"/>
          </a:p>
          <a:p>
            <a:pPr marL="0" indent="0" algn="ctr">
              <a:buNone/>
            </a:pPr>
            <a:r>
              <a:rPr lang="ru-RU" altLang="en-US" sz="2400" b="1"/>
              <a:t>Следовательно</a:t>
            </a:r>
            <a:r>
              <a:rPr lang="ru-RU" altLang="en-US" sz="2400"/>
              <a:t>, для хранения одного кадра понадобится 9953280 бит (или примерно 1,2 Мбайт).</a:t>
            </a:r>
            <a:endParaRPr lang="ru-RU" altLang="en-US" sz="2400"/>
          </a:p>
          <a:p>
            <a:pPr marL="0" indent="0" algn="ctr">
              <a:buNone/>
            </a:pPr>
            <a:endParaRPr lang="ru-RU" altLang="en-US" sz="2400"/>
          </a:p>
          <a:p>
            <a:pPr marL="0" indent="0" algn="ctr">
              <a:buNone/>
            </a:pPr>
            <a:r>
              <a:rPr lang="ru-RU" altLang="en-US" sz="2400"/>
              <a:t>То есть секунда несжатого видео в формате PAL будет занимать почти 30 Мбайт. А один час такого видео — более 100Гбайт.</a:t>
            </a:r>
            <a:endParaRPr lang="ru-RU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" name="Замещающее содержимое 6"/>
          <p:cNvGraphicFramePr/>
          <p:nvPr>
            <p:ph sz="half" idx="1"/>
          </p:nvPr>
        </p:nvGraphicFramePr>
        <p:xfrm>
          <a:off x="179705" y="188595"/>
          <a:ext cx="8756650" cy="6377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315"/>
                <a:gridCol w="6490335"/>
              </a:tblGrid>
              <a:tr h="144716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Получение </a:t>
                      </a:r>
                      <a:r>
                        <a:rPr lang="en-US" sz="1200" b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информации</a:t>
                      </a:r>
                      <a:endParaRPr lang="en-US" sz="1200" b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89" marR="59689" marT="59689" marB="59689" vert="horz" anchor="ctr" anchorCtr="0"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200" b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Это сбор сведений из каких либо источников (извлечение данных из хранилища/источника данных, наблюдение за событиями и явлениями, общение, СМИ и масс-медиа). Получение информации основано на отражении различных свойств процессов, объектов и явлений окружающей среды. Этот процесс выражается в восприятии с помощью органов чувств. Для улучшения восприятия информации человек придумал различные индивидуальные приспособления и приборы — </a:t>
                      </a:r>
                      <a:r>
                        <a:rPr lang="en-US" sz="1200" b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очки, бинокль, микроскоп, стетоскоп, различные датчики и т. д.</a:t>
                      </a:r>
                      <a:endParaRPr lang="en-US" sz="1200" b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89" marR="59689" marT="59689" marB="59689" vert="horz" anchor="ctr" anchorCtr="0"/>
                </a:tc>
              </a:tr>
              <a:tr h="11334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Хранение </a:t>
                      </a:r>
                      <a:r>
                        <a:rPr lang="en-US" sz="12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информации</a:t>
                      </a:r>
                      <a:endParaRPr lang="en-US" altLang="en-US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89" marR="59689" marT="59689" marB="59689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Хранение информации имеет большое значение для многократного использования информации и передачи информации во времени. Для долговременного хранения используются книги, в настоящее время </a:t>
                      </a:r>
                      <a:r>
                        <a:rPr lang="en-US" sz="1200" b="0"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—</a:t>
                      </a:r>
                      <a:r>
                        <a:rPr lang="en-US" sz="12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компьютерные носители, устройства внешней памяти и др. Информация чаще всего хранится для неоднократной дальнейшей работы с ней. В этом случае для ускорения поиска информация должна быть как-то упорядочена. В библиотеках </a:t>
                      </a:r>
                      <a:r>
                        <a:rPr lang="en-US" sz="1200" b="0"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—</a:t>
                      </a:r>
                      <a:r>
                        <a:rPr lang="en-US" sz="12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это картотеки, при хранении с использованием компьютера </a:t>
                      </a:r>
                      <a:r>
                        <a:rPr lang="en-US" sz="1200" b="0"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—</a:t>
                      </a:r>
                      <a:r>
                        <a:rPr lang="en-US" sz="12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размещение информации в определенных папках, в более сложных случаях </a:t>
                      </a:r>
                      <a:r>
                        <a:rPr lang="en-US" sz="1200" b="0"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—</a:t>
                      </a:r>
                      <a:r>
                        <a:rPr lang="en-US" sz="12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это </a:t>
                      </a:r>
                      <a:r>
                        <a:rPr lang="en-US" sz="1200" b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данных, информационно-поисковые системы и т. д.</a:t>
                      </a:r>
                      <a:endParaRPr lang="en-US" altLang="en-US" sz="1200" b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89" marR="59689" marT="59689" marB="59689" vert="horz" anchor="ctr" anchorCtr="0"/>
                </a:tc>
              </a:tr>
              <a:tr h="11690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Обработка</a:t>
                      </a:r>
                      <a:r>
                        <a:rPr lang="en-US" sz="12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информации</a:t>
                      </a:r>
                      <a:endParaRPr lang="en-US" altLang="en-US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89" marR="59689" marT="59689" marB="59689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Обработка информации подразумевает преобразование ее к виду, отличному от исходной формы или содержания информации. Процесс изменения информации может включать в себя, например, такие действия как численные расчёты, редактирование, упорядочивание, обобщение, систематизация и т. д. Результаты обработки информации в дальнейшем используются в тех или иных целях, например: получение новой информации из уже известной путем логических рассуждений или математических вычислений (например, решение геометрической задачи); изменение формы представления информации без изменения ее содержания (например, перевод текста с одного языка на другой); упорядочение (сортировка) информации (например, упорядочение расписания движения поездов по времени их отправления).</a:t>
                      </a:r>
                      <a:endParaRPr lang="en-US" altLang="en-US" sz="12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89" marR="59689" marT="59689" marB="59689" vert="horz" anchor="ctr" anchorCtr="0"/>
                </a:tc>
              </a:tr>
              <a:tr h="11722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Передача </a:t>
                      </a:r>
                      <a:r>
                        <a:rPr lang="en-US" sz="12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информации</a:t>
                      </a:r>
                      <a:endParaRPr lang="en-US" altLang="en-US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89" marR="59689" marT="59689" marB="59689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Передача информации необходима для её распространения. Основными устройствами для быстрой передачи информации на большие расстояния в настоящее время являются телеграф, радио, телефон, телевизионный передатчик, телекоммуникационные сети на базе вычислительных систем. Такие средства связи принято называть каналами передачи информации. Следует отметить, что в процессе передачи информации, она может искажаться или теряться. Это происходит в тех случаях, когда информационные каналы плохого качества или на линии связи присутствуют помехи. Передача информации </a:t>
                      </a:r>
                      <a:r>
                        <a:rPr lang="en-US" sz="1200" b="0"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—</a:t>
                      </a:r>
                      <a:r>
                        <a:rPr lang="en-US" sz="12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это всегда двусторонний процесс, в котором есть источник и есть приемник информации. Источник передает информацию, а приемник её получает.</a:t>
                      </a:r>
                      <a:endParaRPr lang="en-US" altLang="en-US" sz="12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89" marR="59689" marT="59689" marB="59689" vert="horz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ym typeface="+mn-ea"/>
              </a:rPr>
              <a:t>форматЫ </a:t>
            </a:r>
            <a:r>
              <a:rPr lang="ru-RU" altLang="en-US">
                <a:sym typeface="+mn-ea"/>
              </a:rPr>
              <a:t>видео</a:t>
            </a:r>
            <a:r>
              <a:rPr lang="ru-RU" altLang="en-US">
                <a:sym typeface="+mn-ea"/>
              </a:rPr>
              <a:t>файлов</a:t>
            </a:r>
            <a:endParaRPr lang="ru-RU" altLang="en-US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304800" y="1249680"/>
            <a:ext cx="8686800" cy="5318760"/>
          </a:xfrm>
        </p:spPr>
        <p:txBody>
          <a:bodyPr/>
          <a:p>
            <a:r>
              <a:rPr lang="ru-RU" altLang="en-US" sz="1700">
                <a:solidFill>
                  <a:srgbClr val="FF0000"/>
                </a:solidFill>
              </a:rPr>
              <a:t>AVI </a:t>
            </a:r>
            <a:r>
              <a:rPr lang="ru-RU" altLang="en-US" sz="1700"/>
              <a:t>(Audio Video Interleave) — это контейнерный формат, что означает, что в нём могут содержаться аудио/видео, сжатые различными комбинациями кодирования.</a:t>
            </a:r>
            <a:endParaRPr lang="ru-RU" altLang="en-US" sz="1700"/>
          </a:p>
          <a:p>
            <a:pPr marL="0" indent="0">
              <a:buNone/>
            </a:pPr>
            <a:r>
              <a:rPr lang="ru-RU" altLang="en-US" sz="1700"/>
              <a:t>AVI файл может содержать различные виды компрессированных данных (например, DivX для видеоинформации и MP3 для аудио), в зависимости от того, какой кодек используется для кодирования/декодирования. В файле с расширением AVI может храниться несжатое видео, видео в форматах DV, MPEG-4, DivX, Xvid и даже MPEG-1 и MPEG-2. Кроме того, файл формата AVI может, например, содержать в себе только звук. То есть файлы формата AVI являются контейнером для хранения данных различного типа.</a:t>
            </a:r>
            <a:endParaRPr lang="ru-RU" altLang="en-US" sz="1700"/>
          </a:p>
          <a:p>
            <a:r>
              <a:rPr lang="ru-RU" altLang="en-US" sz="1700">
                <a:solidFill>
                  <a:srgbClr val="FF0000"/>
                </a:solidFill>
              </a:rPr>
              <a:t>MPEG </a:t>
            </a:r>
            <a:r>
              <a:rPr lang="ru-RU" altLang="en-US" sz="1700"/>
              <a:t>(Moving Picture Expert Group) — формат, предназначенный для сжатия звуковых и видеофайлов для загрузки или пересылки, например, через Интернет.</a:t>
            </a:r>
            <a:endParaRPr lang="ru-RU" altLang="en-US" sz="1700"/>
          </a:p>
          <a:p>
            <a:pPr marL="0" indent="0">
              <a:buNone/>
            </a:pPr>
            <a:r>
              <a:rPr lang="ru-RU" altLang="en-US" sz="1700"/>
              <a:t>Разработан Экспертной группой кинематографии, которая занимается разработкой стандартов кодирования и сжатия видео- и аудиоданных. Существуют разные стандарты MPEG: MPEG-1, MPEG-2, MPEG-3, MPEG-4, MPEG-7. Например, MPEG-4 — стандарт, благодаря которому фильмы можно кодировать в хорошем качестве при низкой скорости передачи данных. Стандарт MPEG-4 в основном используется для вещания (потоковое видео), записи фильмов на компакт-диски, видеотелефонии (видеотелефон) и широковещания, в которых активно используется сжатие цифровых видео и звука.</a:t>
            </a:r>
            <a:endParaRPr lang="ru-RU" altLang="en-US" sz="17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Единицы измерения данных</a:t>
            </a:r>
            <a:endParaRPr lang="ru-RU" altLang="en-US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ru-RU" altLang="en-US" sz="2000">
                <a:solidFill>
                  <a:srgbClr val="FF0000"/>
                </a:solidFill>
              </a:rPr>
              <a:t>БИТ </a:t>
            </a:r>
            <a:r>
              <a:rPr lang="ru-RU" altLang="en-US" sz="2000"/>
              <a:t>[bit от англ . binary digit] - Простое двоичное число (цифра или символ), принимающее значения 1 или 0 и служащее для записи и хранения данных в ЭВМ. Определенное количество бит составляет размер других единиц – двоичных слов, в т.ч. – байта [ byte ], килобайта [ kilobyte ], мегабайта [ megabyte ] и т.д. </a:t>
            </a:r>
            <a:endParaRPr lang="ru-RU" altLang="en-US" sz="2000"/>
          </a:p>
          <a:p>
            <a:r>
              <a:rPr lang="ru-RU" altLang="en-US" sz="2000">
                <a:solidFill>
                  <a:srgbClr val="FF0000"/>
                </a:solidFill>
              </a:rPr>
              <a:t>Байт </a:t>
            </a:r>
            <a:r>
              <a:rPr lang="ru-RU" altLang="en-US" sz="2000"/>
              <a:t>[byte ] – Двоичное слово, способное записывать и хранить в памяти ЭВМ один буквенно-цифровой или другой символ данных.</a:t>
            </a:r>
            <a:endParaRPr lang="ru-RU" altLang="en-US" sz="2000"/>
          </a:p>
          <a:p>
            <a:r>
              <a:rPr lang="ru-RU" altLang="en-US" sz="2000">
                <a:solidFill>
                  <a:srgbClr val="FF0000"/>
                </a:solidFill>
              </a:rPr>
              <a:t>Машинное слово </a:t>
            </a:r>
            <a:r>
              <a:rPr lang="ru-RU" altLang="en-US" sz="2000"/>
              <a:t>— машиннозависимая и платформозависимая величина, измеряемая в битах или байтах (тритах или трайтах), равная разрядности регистров процессора и/или разрядности шины данных (обычно некоторая степень двойки).</a:t>
            </a:r>
            <a:endParaRPr lang="ru-RU" altLang="en-US" sz="2000"/>
          </a:p>
          <a:p>
            <a:r>
              <a:rPr lang="ru-RU" altLang="en-US" sz="2000">
                <a:solidFill>
                  <a:srgbClr val="FF0000"/>
                </a:solidFill>
              </a:rPr>
              <a:t>Кластер </a:t>
            </a:r>
            <a:r>
              <a:rPr lang="ru-RU" altLang="en-US" sz="2000"/>
              <a:t>(англ. cluster) — в некоторых типах файловых систем логическая единица хранения данных в таблице размещения файлов, объединяющая группу секторов. </a:t>
            </a:r>
            <a:endParaRPr lang="ru-RU" altLang="en-US" sz="2000"/>
          </a:p>
          <a:p>
            <a:r>
              <a:rPr lang="ru-RU" altLang="en-US" sz="2000">
                <a:solidFill>
                  <a:srgbClr val="FF0000"/>
                </a:solidFill>
              </a:rPr>
              <a:t>Се́ктор диска</a:t>
            </a:r>
            <a:r>
              <a:rPr lang="ru-RU" altLang="en-US" sz="2000"/>
              <a:t> — минимальная адресуемая единица хранения информации на дисковых запоминающих устройствах</a:t>
            </a:r>
            <a:endParaRPr lang="ru-RU" altLang="en-US" sz="2000"/>
          </a:p>
          <a:p>
            <a:endParaRPr lang="ru-RU" altLang="en-US" sz="2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Изображение 3" descr="IMG_257">
            <a:hlinkClick r:id="rId1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" y="718820"/>
            <a:ext cx="8994140" cy="5441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" y="260350"/>
            <a:ext cx="8711565" cy="64789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79197" y="5445125"/>
            <a:ext cx="8686800" cy="841248"/>
          </a:xfrm>
        </p:spPr>
        <p:txBody>
          <a:bodyPr>
            <a:normAutofit fontScale="90000"/>
          </a:bodyPr>
          <a:p>
            <a:r>
              <a:rPr lang="ru-RU" altLang="en-US"/>
              <a:t>Представление информации человеком</a:t>
            </a:r>
            <a:endParaRPr lang="ru-R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Получение информации</a:t>
            </a:r>
            <a:endParaRPr lang="ru-RU" altLang="en-US"/>
          </a:p>
        </p:txBody>
      </p:sp>
      <p:pic>
        <p:nvPicPr>
          <p:cNvPr id="6" name="Замещающее содержимое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7360" y="2060575"/>
            <a:ext cx="7845425" cy="15944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ym typeface="+mn-ea"/>
              </a:rPr>
              <a:t>фиксация информации</a:t>
            </a:r>
            <a:endParaRPr lang="ru-RU" altLang="en-US"/>
          </a:p>
        </p:txBody>
      </p:sp>
      <p:graphicFrame>
        <p:nvGraphicFramePr>
          <p:cNvPr id="5" name="Диаграмма 4"/>
          <p:cNvGraphicFramePr/>
          <p:nvPr/>
        </p:nvGraphicFramePr>
        <p:xfrm>
          <a:off x="467360" y="1340485"/>
          <a:ext cx="81280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Замещающее содержимое 5"/>
          <p:cNvSpPr>
            <a:spLocks noGrp="1"/>
          </p:cNvSpPr>
          <p:nvPr>
            <p:ph sz="half" idx="1"/>
          </p:nvPr>
        </p:nvSpPr>
        <p:spPr>
          <a:xfrm>
            <a:off x="304800" y="260350"/>
            <a:ext cx="8461375" cy="4724400"/>
          </a:xfrm>
        </p:spPr>
        <p:txBody>
          <a:bodyPr/>
          <a:p>
            <a:r>
              <a:rPr lang="ru-RU" altLang="en-US">
                <a:solidFill>
                  <a:srgbClr val="FF0000"/>
                </a:solidFill>
              </a:rPr>
              <a:t>Знак </a:t>
            </a:r>
            <a:r>
              <a:rPr lang="ru-RU" altLang="en-US"/>
              <a:t>представляет собой заменитель предмета, явления, действия, свойства или отношения</a:t>
            </a:r>
            <a:endParaRPr lang="ru-RU" altLang="en-US"/>
          </a:p>
          <a:p>
            <a:r>
              <a:rPr lang="ru-RU" altLang="en-US"/>
              <a:t>Если форма знака обозначает понятие или даже целое сообщение, то знаки называют </a:t>
            </a:r>
            <a:r>
              <a:rPr lang="ru-RU" altLang="en-US">
                <a:solidFill>
                  <a:srgbClr val="FF0000"/>
                </a:solidFill>
              </a:rPr>
              <a:t>пиктограммами</a:t>
            </a:r>
            <a:endParaRPr lang="ru-RU" altLang="en-US">
              <a:solidFill>
                <a:srgbClr val="FF0000"/>
              </a:solidFill>
            </a:endParaRPr>
          </a:p>
        </p:txBody>
      </p:sp>
      <p:pic>
        <p:nvPicPr>
          <p:cNvPr id="7" name="Рисунок 1" descr="р2.gif"/>
          <p:cNvPicPr>
            <a:picLocks noChangeAspect="1" noChangeArrowheads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3203575" y="2636520"/>
            <a:ext cx="5525770" cy="4042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Замещающее содержимое 5"/>
          <p:cNvSpPr>
            <a:spLocks noGrp="1"/>
          </p:cNvSpPr>
          <p:nvPr>
            <p:ph sz="half" idx="1"/>
          </p:nvPr>
        </p:nvSpPr>
        <p:spPr>
          <a:xfrm>
            <a:off x="323215" y="188595"/>
            <a:ext cx="8190230" cy="4724400"/>
          </a:xfrm>
        </p:spPr>
        <p:txBody>
          <a:bodyPr/>
          <a:p>
            <a:r>
              <a:rPr lang="ru-RU" altLang="en-US"/>
              <a:t>Если связь между формой и значением знака устанавливается по доверенности, то такие знаки называют </a:t>
            </a:r>
            <a:r>
              <a:rPr lang="ru-RU" altLang="en-US">
                <a:solidFill>
                  <a:srgbClr val="FF0000"/>
                </a:solidFill>
              </a:rPr>
              <a:t>символами</a:t>
            </a:r>
            <a:endParaRPr lang="ru-RU" altLang="en-US">
              <a:solidFill>
                <a:srgbClr val="FF0000"/>
              </a:solidFill>
            </a:endParaRPr>
          </a:p>
        </p:txBody>
      </p:sp>
      <p:pic>
        <p:nvPicPr>
          <p:cNvPr id="7" name="Рисунок 2" descr="р3.png"/>
          <p:cNvPicPr>
            <a:picLocks noChangeAspect="1" noChangeArrowheads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1619250" y="1916430"/>
            <a:ext cx="4715510" cy="4487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0</TotalTime>
  <Words>15778</Words>
  <Application>WPS Presentation</Application>
  <PresentationFormat>Экран (4:3)</PresentationFormat>
  <Paragraphs>205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5" baseType="lpstr">
      <vt:lpstr>Arial</vt:lpstr>
      <vt:lpstr>SimSun</vt:lpstr>
      <vt:lpstr>Wingdings</vt:lpstr>
      <vt:lpstr>Franklin Gothic Book</vt:lpstr>
      <vt:lpstr>Franklin Gothic Medium</vt:lpstr>
      <vt:lpstr>Wingdings 2</vt:lpstr>
      <vt:lpstr>Wingdings 2</vt:lpstr>
      <vt:lpstr>Times New Roman</vt:lpstr>
      <vt:lpstr>Microsoft YaHei</vt:lpstr>
      <vt:lpstr>Arial Unicode MS</vt:lpstr>
      <vt:lpstr>Calibri</vt:lpstr>
      <vt:lpstr>Трек</vt:lpstr>
      <vt:lpstr>Лекция 1</vt:lpstr>
      <vt:lpstr>Информационные процессы</vt:lpstr>
      <vt:lpstr>PowerPoint 演示文稿</vt:lpstr>
      <vt:lpstr>PowerPoint 演示文稿</vt:lpstr>
      <vt:lpstr>Представление информации в компьютере</vt:lpstr>
      <vt:lpstr>Получение информации</vt:lpstr>
      <vt:lpstr>фиксация информации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Представление информации в компьютере</vt:lpstr>
      <vt:lpstr>Представление текстовой информации в компьютере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Представление графической информации в компьютере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Векторное изображение</vt:lpstr>
      <vt:lpstr>Представление звуковой информации в компьютере</vt:lpstr>
      <vt:lpstr>PowerPoint 演示文稿</vt:lpstr>
      <vt:lpstr>PowerPoint 演示文稿</vt:lpstr>
      <vt:lpstr>PowerPoint 演示文稿</vt:lpstr>
      <vt:lpstr>PowerPoint 演示文稿</vt:lpstr>
      <vt:lpstr>форматЫ Звуковых файлов</vt:lpstr>
      <vt:lpstr>Представление видеоинформации в компьютере</vt:lpstr>
      <vt:lpstr>PowerPoint 演示文稿</vt:lpstr>
      <vt:lpstr>PowerPoint 演示文稿</vt:lpstr>
      <vt:lpstr>форматЫ видеофайлов</vt:lpstr>
      <vt:lpstr>Единицы измерения данных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5</dc:title>
  <dc:creator>user</dc:creator>
  <cp:lastModifiedBy>Айгуль Сыздыкпа�</cp:lastModifiedBy>
  <cp:revision>14</cp:revision>
  <dcterms:created xsi:type="dcterms:W3CDTF">2010-10-13T14:51:00Z</dcterms:created>
  <dcterms:modified xsi:type="dcterms:W3CDTF">2023-09-18T08:02:59Z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80120D07AD6B40C2B9F12643E4E7DF6C_12</vt:lpwstr>
  </property>
  <property fmtid="{D5CDD505-2E9C-101B-9397-08002B2CF9AE}" pid="3" name="KSOProductBuildVer">
    <vt:lpwstr>1049-12.2.0.13201</vt:lpwstr>
  </property>
</Properties>
</file>